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5"/>
  </p:notesMasterIdLst>
  <p:handoutMasterIdLst>
    <p:handoutMasterId r:id="rId16"/>
  </p:handoutMasterIdLst>
  <p:sldIdLst>
    <p:sldId id="285" r:id="rId4"/>
    <p:sldId id="291" r:id="rId5"/>
    <p:sldId id="326" r:id="rId6"/>
    <p:sldId id="292" r:id="rId7"/>
    <p:sldId id="293" r:id="rId8"/>
    <p:sldId id="294" r:id="rId9"/>
    <p:sldId id="309" r:id="rId10"/>
    <p:sldId id="323" r:id="rId11"/>
    <p:sldId id="260" r:id="rId12"/>
    <p:sldId id="325" r:id="rId13"/>
    <p:sldId id="308" r:id="rId14"/>
  </p:sldIdLst>
  <p:sldSz cx="12192000" cy="6858000"/>
  <p:notesSz cx="6858000" cy="9144000"/>
  <p:embeddedFontLst>
    <p:embeddedFont>
      <p:font typeface="Adobe Garamond Pro" panose="02020502060506020403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1"/>
    <p:restoredTop sz="86152"/>
  </p:normalViewPr>
  <p:slideViewPr>
    <p:cSldViewPr snapToGrid="0" snapToObjects="1">
      <p:cViewPr varScale="1">
        <p:scale>
          <a:sx n="112" d="100"/>
          <a:sy n="112" d="100"/>
        </p:scale>
        <p:origin x="688" y="184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5:42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12 194 7984,'-8'-1'2709,"4"-4"-542,8-5-2092,4-3 1,2 3 187,0 0 1,0 0-81,5-5-198,0-7 212,0 5 1,0-2 26,0 9-158,0-4 0,0 6-120,0-7 44,-1 7-9,1 1 0,-5 7-45,0 0 115,0 0 20,5 0 0,-1 8-14,-4 7 0,1 0 16,-6 5 1,5 3 0,-3 2 29,1 4 0,-3 2-8,5 4 1,0-2 327,5 7-300,0 0 1,0 3 39,0-3 0,0 3 4,0-3 1,0 2 113,0-2 0,0-4-119,0-6 0,0-5 191,-1 0-103,1-7-271,0 4 0,0-12 203,0 0-387,-6-7 167,4 4 1,-10-7-105,7 0 1,-2-2 142,2-3 1,4 2-476,-4-7 0,1 0-167,-1-5 0,4-5-400,-4 0 1,-2 0 127,2 5 1,-7-5 912,2 0 0,-3 0 0,-2 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8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7902,'0'8'1175,"0"0"-1121,0-3 0,-5-2-205,0 7 0,1-5 159,4 5-143,0 0 135,0 4 0,6 1 0,2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1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8239,'0'10'-78,"0"0"1,1 0 168,4 4 1,-3-4 376,3 0 0,3 5-135,2 4 1,-2 7 47,2-1 0,-1-1-155,6 6 0,0-4-81,-1 8 1,-4 2-32,0-2 0,-2 2 106,2-1 1,-3-4-265,-7 3 0,-2 2 59,-3-2 0,-5-1-424,-9-9 0,2 4 102,-2-3 307,-4-4 0,7 0 0,-6-6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5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7785,'0'-8'531,"0"1"-262,0 7-165,0 0 1,7 0 76,3 0 0,3 0-156,1 0 1,3 0 107,2 0 0,9 0-158,6 0 1,7 0 67,-2 0 0,4 5-110,1 0 0,5 2-84,0-2 0,2 1 146,-2 4 1,-5-2-9,0-3 1,0-2 35,-5 7 1,-3-7-24,-2 2 0,-3-3 13,-1-2 0,-2 0-41,-4 0 0,-3 0-40,-6 0-200,0 0 54,-1 0-79,-5 0 1,-5 0-102,-8 0 1,0 0 126,-6 0 0,6 0 267,-6 0 0,-7 6 0,-5 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5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 9402,'15'0'242,"-1"0"1,1 0-170,0 0 0,6 0-98,4 0 1,7 0 82,3 0 0,5 0-93,0 0 1,2 0 75,2 0 0,0-4 26,0-1 0,0-2-26,1 2 0,2 4-20,-3-4 1,2 3-86,-12 2 0,0 0-13,-4 0 1,-1 0-228,0 0 0,-1 2-193,-3 3 1,1 1 201,-7 4 0,6 3 295,-5-3 0,-1 3 0,-4 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6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177 455 8150,'0'-15'-209,"0"0"1,0 6 393,0-1 0,0 5 240,0-5-175,0 0 1,0-4-172,0-1 0,-2 5 112,-3 0 0,-1 0-112,-4-4 1,-3 4 73,3 0 0,-2 5-105,3-5 1,-4 7 42,3-2 0,-3 4-111,-2 1 1,2 6 9,3 4 0,-1 5 104,6 4 1,-5-1-141,5 7 0,0-6 77,5 6 1,5-7-161,0 1 1,6-2 99,-1-3 0,3-4-161,2 0 0,0-7 25,-1 2 0,1-5-60,0-5 0,0-8 50,-1-6 0,1-8-92,0 3 1,-2-4 161,-4-1 0,-2-5-47,-7-1 0,5-4 206,0 5 1,-2-5-106,-8 4 1,4 3 181,-4 7 1,-2-1 71,2 6 1,-1 6 359,1 4-274,3 7 0,-4-2-149,6 10 1,0 3 66,0 6 0,0 8-72,0 2 0,0 4 61,0 1 0,0 7-56,0 3 1,5-1-211,-1 1 0,6-6-67,-5 1 1,7-3-178,-3-1 1,0-3-395,0-2 1,-1-4 107,2-6 600,3-7 0,-4-1 0,5-7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6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0 339 6990,'0'9'668,"0"1"-161,0-7 1,5 6-150,0-4 0,1-4 52,-1 4-319,3-3 1,7-2-140,0 0 119,0-7 0,-1 1-93,1-4 1,-7-3 123,-3 3 1,1 2-147,-1-2 1,0 0-13,-5-4 0,0 4 67,0 0 1,-1 2 36,-4-2 1,1 2-50,-5 3 38,-1 3 0,-5-4 15,1 6 57,5 6 0,-2 2-60,6 7 0,0 0-69,5 0 1,0-1 72,0 1 1,0 0-142,0-1 0,7-1 52,2-3 1,5 2-11,0-7 1,3-1-206,2-4 1,-1 0 61,7 0 1,-3 0-143,3 0 1,1-8 57,-6-6 0,4-1 8,-4-5 0,-1-1 30,-4 1 1,3-4 227,-3 4 0,1-4-116,-11 4 1,5-4-65,-5 4 1,0-4 599,-5 4 1,0 0-206,0 6 0,0-1 283,0 0 0,0 1-203,0-1 1,0 5 708,0 0-269,-7 7-31,5-3-322,-11 6-378,12 0 1,-6 6 14,7 4 1,0 3 107,0 2 1,0 4-104,0 1 0,0 6 22,0-2 1,0 9 168,0 1 0,0 6-132,0-6 0,0 7 135,0-2 1,0 2-120,0-2 1,0 2-147,0-7 1,0 5-427,0-4 1,0-8 29,0-7-425,0-4 361,0-1-473,0-7 0,-6-3 328,-4-10 0,2-3 659,-2-7 0,-6-6 0,-7-2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7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8150,'10'0'377,"0"0"1,-5 0-4,5 0 1,-6 0-118,6 0 0,0 0 308,5 0 0,-1 1-238,1 4 0,0-3-655,0 3 0,1 1 277,4-1 0,-4 0 51,3-5 0,-2 6 0,-3 3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8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45 8179,'-2'-10'97,"-3"0"392,3 7-95,-4-10 0,8 11-110,2-3 0,5 3 53,5 2 0,3 0-62,2 0 0,4 5-203,7 0 0,4 7-104,0-3 1,7 0 41,-2 0 1,2-4-64,-2 5 0,-3-7 47,-6 2 0,-1 2-421,0-2 1,-6 0 1,-3-5 1,-4 0-627,-1 0-129,-7 0 604,-2-7 576,-6-1 0,-6-7 0,-2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8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74 8179,'-8'-8'-972,"-5"-5"1119,11 5 0,-4-2 167,6 0-251,0 7 202,0-10-171,0 11 49,0-5-90,0 7 1,0 7 69,0 3 0,0 4-25,0 6 0,0 5-62,0 9 1,0 5 52,0 10 1,0 3-150,0 7 1,0 5 87,0-1 1,0 8-207,0-3 1,0-1-16,0 2 0,0-15-3,0-5 1,0-10-663,0-10 574,6-6 1,-4-10 283,3-13 0,3-13 0,0-10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9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0 118 8179,'0'-14'0,"0"-1"0,0 0-30,0-6 52,0 5 370,0-5 34,7 12-438,-6 3 1,6 7 89,-7 4 0,0 4-119,0 5 0,0 1 120,0 0 0,0 4-88,0 1 1,0 6 53,0-2 0,0 9 0,0 1 0,0 7 10,0-2 1,0 9 14,0 1 1,0 6-80,0-1 1,0-2 86,0 2 0,0-1-381,0 1 0,0-5 118,0-10 1,5-5-1031,0-9 627,6 2 588,-9-17 0,11 3 0,-5-13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9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30 8179,'-10'0'-965,"0"0"0,5 0 1527,-5 0 1,6 0 384,-6 0-177,6 0-510,-9 0 0,10 0 491,-7 0-262,7 7-146,-3-6-206,6 6 1,1-7 106,4 0 1,0 0-195,10 0 0,-2 0 105,11 0 1,1-2-177,4-3 1,2 4 55,3-4 1,-1 1-42,6 0 0,-1 2 12,1-3 0,2 3-183,-7 2 1,7 0-18,-2 0 1,-8 0-257,-1 0 1,-9 0-202,3 0 1,-11 0-206,2 0-289,-3 0 1145,-4 0 0,-2-6 0,-6-2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8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8291,'0'-8'-833,"0"1"1051,0 7 67,0-6-241,0 4 211,0-5-113,6 7 149,-4 0-164,11 7 0,-6 1 48,2 7 0,3-5-47,-7-1 1,5 3 12,-6 7 1,1-2-18,-5 2 1,5 3 20,0-3 1,0 7-9,-5-1 0,0-2-161,0 1 0,0 1 11,0 4 1,-2 1-128,-3-1 0,2-1-45,-7-4 0,6 2-583,-6-6 768,6 0 0,-15 1 0,3 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9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59 8179,'-10'-10'-243,"1"0"427,5 0 816,-9-4-7,12 6 51,-6 1-627,7 7 0,7 0-173,2 0 1,6 2 13,5 3 1,1 3-15,3 6 1,9-1-411,-3-3 1,4 3 235,0-3 1,-1 3-882,6 2 1,-1-5 128,1-1 682,-3 1 0,0 5 0,1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1.3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8378,'0'-8'601,"0"2"-286,0 6 1,2 0 101,3 0 1,-2 6-92,7 4 0,0 8-70,4 1 0,1 8-42,0-3 0,4 4-159,1 1 1,-1-4-360,-4-1 0,5-4 281,-1 4 0,1-6-674,-5 2 1,-6-10 387,1-5 0,-5-4-1551,5-1 1860,-7 0 0,4-6 0,-7-2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1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15 7258,'-8'-7'12,"0"6"663,3-4 0,2 3-258,-7 2 1,5 2-50,-5 3 1,2-2-278,-2 7 1,-3 1 115,4 9 0,-5-4-553,0 4 0,1 1 237,3-1 0,-3 1-664,3-2 0,2-2 773,-2 2 0,0 4 0,-4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1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8330,'-8'6'-40,"1"-2"89,7 5 0,0-4 320,0 5 181,-6-7-429,4 10 86,-4-4 1,6 0-208,0 1 0,0-7 0,0 4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2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8270,'0'-15'233,"0"6"463,0-1 314,0 7-643,0-4 203,0 7-576,0 0 1,1 7 102,4 2 1,-3-1 59,3 2-211,-4 0-236,6 5 1,-4-5-443,7-1 522,-7-5 0,5 2-300,-3-6 334,-3 0 290,11-6-179,-5 4 0,2-9 127,0 6 1,-5 0 16,4 5 105,-5 0 1,7 1-83,-6 4 1,2 3-65,-3 7 0,-2 0-10,3 0 1,-2 4 18,2 1 0,-3 6-6,3-2 0,-4 3-8,-1-3 1,0 4 129,0-4 1,-5 7-101,1-1 1,-8 2 8,2-7 1,2-4-34,-2-1 1,1-1 92,-6-4 20,0 3-58,0-16 1,7-2-363,3-10 1,4-5 87,1-4 0,1 1-14,4-7 0,3 5-56,7-4 1,-5 4-158,0-4 1,1 6-22,9-2 0,-4 4 126,4 1 1,-6 1 301,-4-1 0,10 0 0,-4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2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30 133 8230,'-8'-6'38,"1"4"776,1-11-447,4 11 0,-4-6 262,6 3-532,0 4 0,0-8 117,0 5 0,0 0-216,0-6 1,0 6 86,0-6 0,1 5-153,4-5 0,-2 5 17,7-5-31,0 7 100,5-10 1,-1 11-273,1-2 319,0 2 0,0 3-30,-1 4 0,-1 4 211,-3 5 1,3 1-122,-3 0 1,1-1 202,-1 1 0,3-2-74,-3-3 0,1 3 28,-1-3 1,3-4-3,-3-1-136,3 3 1,2-6-268,0 3 1,-2-10-100,-4-5 1,5-3-700,-5-2 0,4-4 468,2-1 0,0 1 453,-1 4 0,1-6 0,0-2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2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58 8071,'0'-15'-383,"0"6"717,0-1-55,0 7 1,0-6 242,0 4-274,0 4 0,0-4 35,0 10 1,0 3-51,0 7 1,0 6-98,0 3 1,0 6 74,0 4 0,0-1-231,0 6 1,0 0-68,0 5 1,0 5-96,0 0 1,0 4-108,0-9 0,0 1 173,0-10 0,5-3-1536,0-7 1652,0-4 0,1-13 0,2-1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3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30 204 8071,'-5'-9'0,"0"-1"0,-1 7 74,1-2 449,3-3 215,-5-1-314,7-5-161,0-1 0,0 0-157,0 1 0,7 4 85,3 0 1,8 0-44,1-5 0,8 2 69,-3 4 0,4-3-299,1 7 1,5-1-31,1 1 1,6 3-57,-2-3 0,-2 5-284,3 5 0,-9 3 201,-2 7 0,-1 0 205,-9-1 0,-1 6-16,-8 0 1,-3 4 371,-7-4 0,0 1-50,0-1 0,-7-2-68,-3 6 0,-4-6-34,-6 2 1,-3 1-44,-6-2 1,-1 6-475,1-5 1,0-1 240,-1-4 1,1-2 117,-1-3 0,1 3 0,0-5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5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1 926 8415,'10'0'-119,"0"0"0,-6 2 348,6 3 1,-5-4 85,5 4 1,0-8 128,4-2 1,1-8-180,0-2 1,4-7-149,1-13 1,6-6 108,-1-12 0,2-1-331,3-10 0,-2-3 148,-4-2 0,-3 2-234,-6-1 1,-5 7 81,0 3 0,-7 5-35,2 9 0,-10 5 214,-5 0 1,-1 13-6,1 1 0,-3 14 223,3 6 1,2 3-139,-2 2 0,5 0 18,-5 0 0,2 8-34,-2 7 1,-3 1-143,3 9 1,-3-1 59,-1 6 0,4 6-20,0 3 1,0 5 27,-4 5 1,5 3-5,5 7 0,-3 5 71,2-1 0,0 8-71,5-3 1,7-2-60,3-3 1,8-9 85,1-5 1,7-10-392,-1-4 1,4-12-182,5-9 0,-3-7-743,4-12 1232,-4-10 0,11-8 0,4-6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5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16 132 8109,'0'-14'-549,"0"-1"1,-2 0 276,-3 1 0,3 4-152,-3 0 424,4 0 0,1-4 0,0-1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0.8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 8884,'0'-8'1544,"0"2"-1408,-7 6 0,6 1 107,-4 4 0,2-3-410,-2 3 0,2 3 106,-7 2 0,5-2 61,-5 2 0,0-1 0,-4 6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5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15 8109,'-9'0'-1098,"3"-2"1375,6-2 100,0 2-157,0-5 1,-2 7 160,-3 0-230,4 0 1,-7 0 280,3 0-239,3 0 0,-11 0 16,3 0 0,2 7 2,-2 3 0,0 8 46,-4 1 0,-6 9-63,1 1 0,-6 7 13,5 9 1,-4 5-5,4 4 1,1 8-183,4 2 0,7 4-222,3-4 0,3 3 138,2-8 1,2-4-618,3-11 0,10-6 133,9-4 547,4-9 0,1-4 0,1-6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412 192 7557,'-8'-15'-1216,"0"0"1490,3 1 1,1-1-9,-5 0 1,5 1-68,-1-1 1,-1 0 219,1 0-82,-6 1 0,7 1-105,-5 3 0,4 2 374,-5 3-265,7 3 19,-11-4-194,6 12 0,-5 2 56,3 7 0,-1 0-183,6-1 0,-5 1 96,5 0 0,-4 1-119,4 4 0,-5 3 80,5 6 1,-5 2-147,5 3 0,-1 4 29,1 6 0,3 7-44,-3 3 1,4 11 22,1 8 1,0 1-71,0 4 1,0-3 89,0-1 0,-2-6 53,-3 1 0,4-9-94,-4-1 1,-3-8 72,-2-12 0,-3 2-222,-2-7 0,0-1-142,1-9 0,-1-4-714,0-10 164,0 3 0,1-13 904,-1 0 0,7-7 0,1-7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5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8110,'10'-5'66,"-1"0"1,-4-2 200,5 2 1,2 4 174,7-4 1,-1 3-144,7 2 0,4 0-93,5 0 0,6 0-679,-6 0 0,7 2 331,-2 3 0,-2-2 142,3 7 0,-8 0 0,4 4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15 8110,'-10'-8'-77,"1"3"1,4 4 176,-5 1 0,5 1 197,-5 4 0,2 3-34,-2 7 1,-1 6 14,6 4 0,0 2-303,5 3 0,0 4 80,0 0 0,0 6-391,0-6 1,5 0 225,0-4 0,6-3-542,-1-2 0,3-10 652,2-11 0,6-2 0,2-2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8145,'0'15'447,"0"-1"0,1 1-5,4 0 1,-3 1-265,3 4 1,3-2 73,2 6 1,-2 1-389,1 4 1,1-5 200,5 1 1,0-7-722,-1 2 0,1-4 210,0-1 446,-1-7 0,1 5 0,0-5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0 8110,'-10'0'194,"1"0"0,4 0 212,-5 0 0,5 0-123,-5 0 1,5 2-85,-4 3 0,-1 3-36,-5 6 1,0 1-186,1 0 1,-1 4-630,0 1 1,5 0 283,1-6 367,-1 8 0,2-6 0,1 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8110,'13'10'0,"-3"-1"0,3-4 0,-3 5 0,-2 0 381,2 5 0,-2 1-25,2 4 1,1-4 64,-6 3 1,5 4-436,-5 2 1,1-2 115,-1 1 0,-3-4-373,3 4 0,-4-1 214,-1 2 1,-5 1-203,0-7 0,-6 1 259,1-5 0,-3-1 0,-2 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0 8110,'8'0'231,"-2"0"110,-6 0 0,-5 2-160,1 3 0,-3-4-159,2 4 0,3 3 83,-2 2 0,-3-2-324,2 2 219,0 0 0,-1 5 0,-2-1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59 8110,'-1'-13'-1438,"-4"4"1629,3-5 0,-6 8 1622,3-4-796,4 4-632,-6 6 0,7 6-74,0 4 1,0 10-75,0 4 1,0 4-125,0 1 1,0 1-35,0-1 1,2 0-110,3 1 1,-2-2 72,7-4 0,-5-3-246,4-6 0,-4-2-297,5-3 355,0-4 0,8-7-51,-4-4 0,8-3 27,-12-7 0,6-1-165,-6-4 0,3 2 93,1-6 0,-1 6 36,-3-2 276,3 4-8,-4 1 255,-1 7 1,0 3-155,-3 10 1,-4 3 184,4 7 0,-1 6-89,0 3 1,-2 4-122,3 2 0,-2 4-88,2 0 1,-2 7-159,7-2 0,-7-1 49,2 1 0,-3 0-295,-2 5 1,0-5-80,0 1 0,0-8 153,0 3 1,-7-6 188,-2-4 1,-4-4-62,-2-7 0,-5-4 212,1 0 1,-1-7 82,5 2 1,1-10 87,-1-4 1,5-9-160,0-2 0,7-6-41,-2 1 0,5-4-416,5-5 1,3 3 148,7-4 0,0 4-313,-1 2 1,1 1-50,0 4 597,0-4 0,6 5 0,2-6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8.3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 8109,'0'8'567,"6"5"1,1 0-119,2 7 1,5 7 48,-5 3 1,9 7-136,2 12 0,-1 4-126,-4 5 1,0 8-222,0 2 0,-1 3 71,1-3 0,-7 2-114,-3-6 1,-5 1 125,-5-1 0,-5 1-966,-9 4 1,-11-4 599,-9-6 1,-10 0-1,-3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1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5931,'-8'0'3007,"1"0"-2471,7 0-200,0 0-336,7 0 0,1-6 0,7-3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1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8841,'8'0'498,"-1"0"-1680,-1 0 1182,-4 0 0,11 0 0,-5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1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8104,'0'-9'1350,"2"3"-1309,3 6 0,-4-2-198,4-3-571,-3 4 728,-2-6 0,6 7 0,3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2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8774,'0'-8'905,"0"1"0,0 9-1320,0 3 369,0-4 46,0 13 0,-6-13 0,-3 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2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30 8258,'-6'-9'289,"4"3"215,-4 6 372,-1-7-456,6 6-168,-12-6 1,9 12-117,-6 0 0,2 6 67,-1-1 0,-5 8-82,5 2 0,-4 6 138,-2-2 1,0 4-356,0 2 0,2 4-28,4 0 0,-3 7-4,7-2 0,0-3-166,5-2 1,0-3 137,0-1 1,7-2 155,3-4 0,9-3 0,4-6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3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8272,'0'8'-100,"0"5"0,0-9 223,0 5 0,0-4 142,0 5 1,5-5-181,0 5 0,6 0 136,-1 4 1,3 1-365,2 0 1,-2-1 116,-3 1 1,3 0-385,-3 0 0,3-2 410,1-4 0,1 4 0,0-4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3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 8272,'-8'0'544,"-5"0"1,9 0-275,-5 0 0,4 0-64,-5 0 0,5 6 48,-5 4 0,0 5-181,-4 4 0,-1-1 56,0 7 0,-1-1-99,-4 6 0,4-1-286,-3 1 1,2-1 149,2 0 1,6-6-1115,-1-3 1220,0-4 0,-5-1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5:42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582 31 7705,'0'-9'947,"0"3"1,0 4-240,0-3-113,0 4 1,0-6 93,0 7 756,0 0-1248,0 7 1,-2-3 500,-3 11-435,4-3 0,-13 16 1,1 1 163,-7 5 1,-7 13-158,3-2 1,-10 15 16,-1 0 0,-6 9-81,1 1 0,3-8-163,3-3 0,4-10 54,5-5 1,-2-5-414,7-9-338,0-14 520,5-3 1,5-13-400,0 0 1,-1 0-1844,-9 0 2376,3-6 0,-11-9 0,5-8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3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8272,'0'8'420,"0"5"151,0-4-96,0 5-298,0 1 1,0 0-116,0-1 1,0-4 172,0 0-385,0-7 144,0 10 164,0-11-254,0 4 290,0-6-286,0 0 158,7-6 0,-4-2-195,7-7 1,-5 0 67,4 1 0,-5 4-187,1 0 398,3 0-164,0-4 0,2 4 462,-1 0-133,-5 7 291,9-4-348,-12 7 1,6 2-9,-7 3 1,5 3-140,0 7 1,0-1-13,-5 1 1,0 0-299,0-1 1,0 1 5,0 0-622,0-1 0,0 1 815,0 0 0,6 0 0,2-1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4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8202,'0'8'180,"0"0"314,0-3 30,0-3-1069,0 11 407,0-5 138,0 7 0,0 0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5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7664,'0'-8'1099,"0"1"-794,0 1 179,0 4-90,0-4-228,0 6 0,-4 6-158,-1 4 1,0 3-10,5 2 0,0 0 16,0-1 0,0 1-91,0 0 0,0-1 46,0 1 1,0-5-90,0 0 112,0-7-87,6 3 0,2-6 38,7 0 1,-5-1-10,0-4 0,-2-3-114,2-7 1,3 0 15,-3 1 64,-4-1 1,7 0-14,-3 1 147,-4-1 0,3 5-158,-4 0 258,-4 7-128,12-4 40,-11 7 59,4 0 1,-4 5-52,3 0 0,-3 7 42,2-3 1,-2 1-70,-2 5 1,0-4 93,0 9 1,0-4-79,0-1 1,5 6 44,0 4 0,0-2-27,-5 1 0,0-1 3,0 1 0,0 4-22,0-3 1,0 3 9,0 1 1,-5-6-6,0-4 1,-5 3 5,5-3 0,-4 1-114,4-5 1,-7-6 98,2 1 0,-3-5-103,-1 5 0,4-7 103,0 2-105,0-3 0,0-2 52,1 0 1,5-7-9,-1-3 0,4-3-21,1-1 0,0-1 34,0 0 0,6-4-141,4-1 1,3-5 75,2 6 1,0-2-173,-1 1 0,1 4 52,0-4 0,-5 4-549,-1 1 743,1 0 0,11-6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5.6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8158,'0'8'-1084,"0"-1"1860,0-7-383,0 6 26,-6-4-270,4 11 0,-4-10 74,6 7 0,0-5-10,0 5 0,0-5-18,0 5 1,0-5 24,0 4 1,0-4-89,0 5 147,0-7-279,0 10 182,0-11-417,0 5 189,0-7 1,1-2-156,4-3 0,-3 2-27,3-7 0,1 5 37,-1-5-50,6 0 179,-2-4 1,4 4 111,-4 0-155,5 7 308,-6-10 1,1 11 70,1-3-1,-6 4 0,7 2 288,-6 4-324,0 3 1,0 7-145,0 0 1,-1-1 49,-4 1 0,0-5-233,0 0 0,0 0 64,0 4-651,0-6 0,0 1 677,0-5 0,-6-2 0,-2 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6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8158,'9'0'-1923,"-3"0"1870,-6 0 1066,0 0-618,7 6 1,-4-2-123,7 6 1,-5-2-66,4 2 1,1 3-11,5-4 0,-5 4 24,0 2 0,-2 5-23,2-1 0,1 6 66,-6-6 1,0 6-75,-5-5 0,0 6 8,0-2 1,-2-1-244,-3 2 1,-3-6 95,-7 6 1,1-7-727,-1 1 0,0-2 674,1-3 0,-8 1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6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1 265 8156,'8'-6'2,"-1"4"1,-7-6 632,0 3-54,0 3-190,0-4 1,1 1 93,4 0-194,-3 0 1,4 3-20,-6-3 1,2 4 61,3-4-92,-4-3 1,8 1 106,-5-3 8,-2-3-324,11 5-16,-5-6 1,2 0 65,0 5 1,-5-3-102,5 7 1,-5-6 24,4 1 0,0 2-93,0-2 0,4 7 104,-3-2 0,-2-2-113,2 3 0,0-1 75,5 5 1,-6-5-18,1 0 1,0 0-37,5 5 1,-2 6 62,-3 4 0,3-2 149,-4 2 0,5 0-96,0 5 0,-4-1 186,0 1 1,0 0-112,4 0 0,-4-1 107,0 1 0,0 0-44,4-1 0,1-4-32,0 0 1,0-2 29,-1 2 0,-4 1-46,0-6 1,0 5 31,4-5 0,1 0-35,0-5 1,-1 0 31,1 0 1,0 0-24,0 0 1,-4-2-152,4-3 1,-9-1 34,9-4 1,-4-3-161,4 3 1,0-8-89,-1-1 0,1-3 104,0 3 0,-5 1-995,-1-7 1,-4 6 46,5-6 1069,-7 1 0,10 1 0,-4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7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8203,'0'-14'-770,"0"4"1078,0 0 122,0 7 15,0-4-117,0 7 70,0 0-240,0 7 0,0 1-15,0 7 0,0-6-143,0 1 1,0 0-127,0 5 134,0-1-224,0 1 52,0 0-712,0-1 334,0-5 542,0 4 0,0-12 0,0 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7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45 8203,'0'-8'-263,"0"1"814,0 1-57,-7 4-494,6-4 0,-6 4-310,7-3-327,0 3-243,0-4 880,7 6 0,1 6 0,7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7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7050,'-6'8'718,"4"-2"-393,-4-6 34,6 0 2,0 0 32,0 7-215,0-6 1,0 8-17,0-5 234,0-2-389,0 11 0,0-10 5,0 7 0,0-5-88,0 5 0,0-5 131,0 5 1,0-5-358,0 4 0,1-5-479,4 1 463,-3-4 318,4-1 0,1 7 0,1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8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8203,'-8'0'-54,"1"0"635,7 0-952,0 0 267,0 7 0,0-4 104,0 7 0,7 0 0,1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14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30 7863,'-6'-8'158,"4"1"1,-5 5 721,7-3-79,0 4-461,0-6 1,0 9 31,0 3-212,0-3 1,0 11-34,0-4 1,0 6 75,0 5 0,0-2-104,0 6 1,0-4 184,0 4 1,0 1-311,0 4 0,0-1 31,0-4 0,0 4 4,0-3-129,0 2 187,7-4-163,-5-1 47,4-8 1,-1 1 51,0 0 0,1-6-13,-1 1 1,-1-7 18,5 2 37,1-3-17,-2-2 0,5-2 51,-3-3-52,3-3 0,2-6 0,5-3-117,-1-2 116,7 2-256,-9-10 116,10 10 0,-9-11 129,7 4-341,-7 3 189,3-7 0,-6 12-12,-1-4 1,1 4-109,0 1 1,0-3 147,-1 3 0,-4-3-87,0 9 97,-7 2-114,4-6 305,-1 11 58,-4-4-104,4 6 0,-4 0-162,3 0 297,-3 0-164,4 0-16,-6 0 190,0 0-176,0 6 194,0-4-194,0 11 101,0-11-92,0 4 163,0 1-144,0-6 18,0 6 83,0-7-80,0 0 11,0 6 10,0-4 1,0 5-6,0-7 1814,0 0-1814,0 6 59,0-4-49,0 4 55,-6-6-59,4 0-87,-5 7 54,7-6 1,0 8 50,0-4-15,0-4 0,-5 7 9,1-3 3,-1 3 0,5 2 108,0 0 19,-7 0-163,6 5 1,-6-1 8,7 1 0,-2 0 10,-3-1 1,4 6-13,-4 0 1,3 1-10,2-2 1,0-2-18,0 2 0,0 3-12,0-3 19,0 7 0,0-8-126,0 7 140,0-7-25,0 9 1,0-9-60,0 7 1,0-6 54,0 6 0,0-7-34,0 2 0,0 1 46,0-2 1,5 6-14,0-6 1,0 1 1,-5-5 1,0 4-5,0 1 0,0 0-60,0-6 0,-5 1 61,0 0 1,-1-2-76,1-3 0,1 3 62,-5-4 1,1 4-55,-2 2 0,-3-5-55,3 0 88,-3-7 0,-2 8 0,0-6-90,1-1 1,-1-3 81,0-1 0,-4 0-46,-1 0 1,-1 0 34,1 0 0,4-5 45,-4 0 1,-1-4 31,1 4 1,-1-5 10,2 5 1,2-5 171,-2 5-225,2-6 1,3 8 109,-1-7 1,0 2-84,1-2 0,4 2 31,0 3 0,5 2 52,-5-7 0,7 7 1,-3-6-6,6 4 0,-2 4 141,-3-4-159,3 3 65,-4 2-128,12 0 0,-2 0 117,5 0-77,1 0 0,5 0-5,0 0 0,-1-1 36,1-4 0,1 3 22,4-3 0,-2 4 11,6 1 0,1-2 94,4-3 0,1 3-125,-1-2 1,0-3 24,1 2 0,-1 0-12,1 5 1,-1-5-147,0 0 0,4-1 82,-3 1 1,-3 3-353,-7-3-112,-4 4 105,5 1 1,-7-2-2074,-5-3 1702,-2 4 1,-7-8 664,0 5 0,-13-5 0,-4-5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8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74 353 8098,'0'-8'-605,"0"-5"1,0 10 1345,0-7-404,0 7-147,0-10 1,-2 6-182,-3-3 1,4 2 118,-4 3 1,3 2-90,2-7-9,-6 7 0,2-4 122,-5 7-26,5 0-34,-9 0 0,7 2-6,-4 3 0,3 3 83,7 7-194,0 0 0,0-1 68,0 1 1,0-5-181,0 0 145,0-1 1,0 1-268,0 0 6,7-7 0,-4 4 99,7-7 0,-5 0-67,5 0 0,-5-5 87,4 0 0,-4-6-268,5 1 1,-7-5 51,2-5 1,2 4 349,-2-4 0,1-1 0,-1 2 0,-3-7 0,3 1 0,-4 4-26,-1 1 1,0-1 193,0 1 1,0 1 99,0 4 1,0 0-53,0 1 1,-5 4 265,1 0 0,-1 5 189,5-5 49,-7 7-183,5-3-206,-4 6-308,6 0 130,0 0-12,0 6 14,0-4-69,0 11 1,0-5-28,0 7 0,0-6 10,0 1 1,0 2 2,0 7 0,5-2-82,0 2 0,5 2 101,-6-1 0,6 5-139,-5-6 0,5 6 66,-5-6 1,6 6-173,-1-6 1,-2 1 110,2-5 1,-5-1-377,5 1-59,-7-7 1,5-1-745,-3-7 1222,-3 0 0,4-7 0,-6-1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1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103 309 8465,'-15'0'-237,"1"-6"0,1 2-725,3-6 1121,-3 7 1,9-8-18,-5 6 1,5-2 179,-1 2 1,-1 2 129,1-7-266,0 1 0,5-6-20,0 0 1,0 0 12,0 1 0,2-1-22,3 0 0,0 2 24,9 3 1,-1-7-33,12 2 0,-4-2 18,8 8 1,1-4-87,14 3 0,-2-2 73,12 3 0,2-3-169,8 7 1,-2 0 28,6 5 0,-1 0-140,2 0 0,-6 2 40,-9 3 0,-10 3 96,-9 7 0,-6 4-52,-4 1 1,-11 0 33,-9-6 1,-3 6 14,-2-1 0,-7 3-12,-2-3 1,-11-1 180,-5 7 1,-2-6-183,-3 6 1,-1-7 6,-3 1 0,-2-2-365,-3-3 0,-4 1 129,4 0 1,-3-7-137,-2-3 1,4-3-139,1-2 509,7 0 0,-4-14 0,6-2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2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 8465,'8'0'-1430,"5"0"2379,-12 0-317,12 0-313,-11 0 0,6 0 315,-3 0-12,-3 0-86,4-6-111,-6 4 172,0-5-395,0 7 274,0 0 0,-1 7-306,-4 3 0,2 4-96,-7 6 1,2 3 91,-2 6 0,-3 7-211,3 3 0,-2 12 129,3 8 1,-4 6-219,3 9 0,3 4-426,2 1 0,-1 4-46,1-5 1,0-1 605,5-8 0,0-4 0,0-6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295 191 8107,'0'-14'-954,"0"-1"0,0 5 1643,0 0 0,0 5 419,0-4-295,0-1-264,0-5-398,0 0 0,0 1 83,0-1-204,0 7 0,-7-4-1,-3 7 1,2-4 117,-2 4 0,5-5-369,-4 5 199,-1 0 0,-5 5-127,0 0 0,6 2 113,-1 3 1,2 3-11,-2 7 1,-3 4 138,3 1 0,2 4 5,-2-4 1,7 6 82,-2-2 0,-2 9-79,2 1 1,1 2 34,4-1 1,0 2-38,0 7 1,4 7 110,1 3 1,7 3-94,-2 2 1,1 0 64,-1-1 0,1 4-137,-6-3 0,0-3-9,-5-12 1,0-5-134,0 0 1,0-8 49,0-1 1,0-7-74,0-9 0,-6-1 34,-4-3 1,-3-3-460,-2-7 1,0-2 217,1-3 1,-3-5-1066,-2-9 1392,2-4 0,-10-7 0,4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8116,'14'-7'0,"1"5"335,0-2 1,0-3-31,-1 2 0,1 0 156,0 5 1,4 0-146,1 0 1,4-5-55,-4 0 0,4 1-420,-4 4 1,5 0 179,-6 0 1,1 0-769,-6 0 1,1 0 166,0 0 579,0 0 0,6 0 0,2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7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8116,'0'8'1445,"0"0"-906,0-3 1,2-4 563,3 4-853,-4 4 1,11-6-340,-7 7 0,1-7-700,-1 2 0,-2 1 547,7-1 0,-5 5 242,5-5 0,0 6 0,4-2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8116,'-10'0'66,"0"0"1984,7 0-1441,-3 0-103,6 0-1265,0 0 1,5 2 758,-1 3 0,8-4 0,-4 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6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15 251 8021,'-5'-20'-651,"0"0"1,0 6 1156,5 4 0,0 0-48,0-5 1,0 1-39,0-1 0,5 0-170,0 1 0,6-1-76,-1 0 0,8 1-10,2-1 0,-1 5-137,-4 0 1,5 5-77,-1-4 1,3 5 93,-3-1 0,-3 4-10,4 1 0,-4 0 71,-1 0 1,-2 6-19,-3 4 0,1 3-18,-6 2 0,5 6 252,-5 4 0,5 2-73,-5 3 0,4-1 78,-4 1 0,7 4-28,-2 0 0,3 7-103,1-2 1,1 2-9,0-2 0,1 4 43,4-4 0,-2 2-100,6-2 1,-6-10 59,2-9 1,-4-4-210,-1-1-141,-1-7 1,0-5-144,-5-12 0,-2-5-846,-7-15 0,5 1 563,0-11 1,0 2-809,-5-3 1,0-2 1392,0 3 0,0-4 0,0-1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6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617 0 8136,'-8'0'-57,"2"0"567,6 0 419,-7 0-199,6 0-274,-12 0 0,9 2-81,-6 3 1,2 0-7,-2 9 0,-4-1-71,-1 12 0,-1 6-102,-9 8 1,1 5-209,-6 5 0,-4 5 131,0 10 1,-7 1-114,2 4 0,1-1 26,-1-9 0,8 2-747,2-12 0,-1-4 338,6-10 1,2-3 376,3-12 0,-4 6 0,0-3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9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6624,'0'-8'4135,"0"2"-3397,0 6-167,0 0-261,6 0 1,2 0-52,7 0 1,6 0 21,4 0 0,2 0-71,3 0 0,4 0-100,0 0 1,7-5 65,-2 0 1,2 0-236,-2 5 1,2 0-27,-6 0 1,-3 0 95,-7 0 1,1 0-32,-6 0 1,-1 0 103,-4 0-230,0 0 32,-1 0 98,-6 0-534,-1 0 182,-7 0-4886,0 0 4398,0-7 221,0 6 108,0-6 482,0 7-249,-7 0 294,6 0 0,-6 0 0,6 0 69,-4 0 0,3-2-101,-3-2 1,2 2 735,-2-3-500,3 3 0,-6 2 720,3 0-503,4 0 1,-8-4 640,5-1-446,2 0 0,-6 5 248,3 0 114,3 0-462,-4 0 296,-1 0-341,6 0-65,-6 0-74,14 0-274,1 0 1,6 5-226,1 0 0,0 1 121,0-1 1,-1-2-135,1 7 49,0-7 56,-1 10 1,-1-9 86,-3 5-200,-3-5 139,-7 9 1,-2-7-101,-3 4 1,-3 2-81,-7-8 0,-4 3-305,-1-2 1,1-2-515,4 7 1,0-7 86,0 2 961,1-3 0,-1 4 0,0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5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59 7471,'0'-14'207,"0"4"34,0 0 0,0 5 592,0-5-216,0 7-33,0-3-456,0 6 1,-6 0 120,-4 0 1,2 6-105,-2 4 1,0 3 90,-4 2 1,-1 6-140,0 3 0,0 9 43,1 1 0,4 7-2,0-2 1,5 2-183,-5-2 0,7 2 139,-2-6 1,5 4-248,5-5 1,3-1 71,7-9 1,0-2-359,-1-8 0,3 1 178,2 0 0,-2-7-1050,2-3 1310,4-4 0,0-1 0,6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0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59 8181,'-8'0'385,"1"-7"166,0 6-325,6-6 0,-7 7 18,3 0 1,3 7-17,-3 2 0,-1 0 16,1 0 1,0 6-150,5 5 0,-5 1 42,0-1 1,0-2-138,5 6 0,0-4-91,0 4 1,0-6 93,0 2 1,7-4-68,3-1 1,3-7 85,1-3 1,3-4-130,2-1 1,-1 0 97,7 0 1,-1-1-96,6-4 1,-6-3-18,1-7 1,-3-1-81,3-4 0,1 2-98,-6-6 1,-1 4 61,-4-4 1,-2 4 19,-3-5 1,1 7 77,-6-1 1,2 3 329,-2 1-287,-4 0 285,6 0 0,-7 6-25,0-1 0,-2 7 124,-3-2-11,4 3 242,-6 2 0,1 0-195,4 7-79,-5-6 0,6 11 5,-4-7-103,3 6 0,-4-8-64,6 7 1,0-5-18,0 5 1,0-5-37,0 4 1,0-4 208,0 5-408,0 0 182,0 5 1,0-1-79,0 1 0,0 0 49,0-1 1,0 1-17,0 0 0,0 1 105,0 4 0,0-2 10,0 6 0,1-4-8,4 4 0,-3 1-33,3 4 0,-4 1 78,-1-1 1,0 0-47,0 1 0,5-1-106,0 1 0,0-3 47,-5-2 0,0 3-92,0-4 1,-2-1 36,-2 1 1,-3-6-23,-3 2 1,-3 1-37,3-1 0,-8-1 82,-1-4 0,-2-5 0,1 0 1,-1-7-17,-4 2 1,-3-3 24,4-2 0,-4 0-15,-1 0 0,4-2 53,1-3 0,1-1 18,-2-4 1,4-3 63,6 3 291,1 3-260,-1-6 1,7 10 330,3-7-187,-3 7-132,6-4 1,-3 2-33,10 1 0,-2-3-114,7 2 1,-5 4 71,5-4 1,1-2-18,9 2 0,-2-5 172,6 5 0,1-4-150,4 4 1,1-2 158,-1 2 1,1 4-71,-1-4 1,5-2-254,1 2 1,4-4 136,-5 4 0,2 0-260,-2 5 1,-3 0-354,4 0 0,-4 0-424,-2 0 0,-6 0-699,-3 0 1,-4 5 1675,-1 0 0,-1 6 0,1-3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4.5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0 662 8260,'7'8'699,"-4"-2"-283,7-6 0,-5 0-45,4 0 1,-4 0-23,5 0 0,1-6-236,9-4 0,-4-5 93,4-4 0,1-4-175,-1-7 0,4-4 69,-4 0 1,0-7-231,-6 2 1,1-4 66,0-1 0,-7 2-29,-3 3 1,-4 3 51,-1 6 1,0 1 77,0-1 1,-1-2 112,-4 2 1,2 4-60,-7 12 330,6-1-257,-9 7-198,12 1 140,-12 7 0,6 7-166,-3 2 0,-1 5 64,6 0 0,-6 6-140,1-1 1,2 12 271,-2-1 0,5 4-127,-5 0 0,2 4 200,-2 6 1,-1 5-115,6 0 1,0 2-3,5-2 1,0-2-5,0 7 1,2-7-175,2 2 0,6-11 23,10-9 0,3-6-120,6-8 0,2-7-647,3-3 0,-1-7 63,6-7 765,-6-1 0,9-25 0,-4 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4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8086,'-8'0'-1904,"1"0"1904,0 0 669,6 0-330,-6 0-399,7 0-241,0 0-464,0 6 765,7-4 0,1 11 0,7-5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4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8322,'-8'7'-652,"-5"-6"1943,12 6-1016,-6-1-302,7-4-392,0 5 419,0-7 0,0 0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0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1 219 8028,'8'-1'362,"-3"-4"-144,-4 3 0,1-4-114,3 6 98,-4 0 1,8-5-72,-4 0 1,-2-5 51,7 5 0,-6-5-158,6 5 0,-5-6 31,5 1 0,-5-1 23,5 1 0,-7-3 103,2 3-61,3-3 0,-1-2-65,2 1 0,-2 4 180,-7 0-147,0 0 119,0 2 9,0-5-307,0 11 0,0-3 97,0 10 1,-2-1-106,-3 5 1,2 1 135,-7 5 1,5 5-141,-4-1 1,4 6 69,-5-6 1,5 7-27,-5-1 1,7-2 46,-2 1 1,-2 1 4,3 4 0,-1 1 13,5-1 1,0-5 1,0 1 0,0-5 94,0 4 1,1-6-97,4 2 1,-2-6 157,7-4 0,0-2-128,5-3 0,-1-3 87,1 3 0,2-4-72,2-1 1,-1-6-91,7-4 1,-1-3 20,5-2 1,1-4-13,-1-1 0,1-4-163,-1 4 1,0-9 113,1 4 0,-2-6-142,-4 6 0,2-2 82,-6-3 1,4 1 53,-4 0 1,-2 6 73,-8 3 0,1 4 9,-6 1 0,2 0 17,-3 1 1,-2 4 191,3 0 1,-3 5-7,-2-5-172,0 7 166,0-3-50,0 6 107,0 0 0,-2 4-148,-3 1 1,3 7 119,-2-2-155,-5 3 0,6 1 1,-7 1 1,7 0-32,-2-1 1,-1 3 41,1 2 0,-2-2-116,2 2 1,4-2 96,-4-3 1,-2 3-122,2 2 1,0-1 40,5 7 0,-4-6-13,-1 6 1,0-6-12,5 6 0,0-2 50,0 1 1,0 4 57,0-3 0,0 2-60,0 3 1,0-1 70,0 1 0,0 1-58,0 3 0,-5-6 5,0 6 1,0-6-27,5 6 1,-5-8 2,0-1 0,-5-6-12,6 6-3,-8-7 0,4 1 12,-7-9 0,5 1 4,1-6 1,-6 0 47,-5-5 1,1 0-49,4 0 0,-6 0 99,-4 0 1,-2 0-139,-3 0 0,2-5 0,4 0 1,-4-4 31,4 4 0,1-7 18,-2 3 0,9 0 196,1 0 0,2 4-36,8-5 215,-6 7-272,9-4-41,-4 7-54,12 0 10,2 0 0,7 0-81,0 0 0,-1 0 92,1 0 0,5-2 24,-1-2 1,8 2-51,-3-3 1,2 3 183,-1 2 0,2-5-94,-2 1 1,3-1-53,1 5 0,-1 0-37,-4 0 1,2 0 7,-6 0 1,5 0-369,-6 0 1,1 1-94,-6 4-396,1-3 1,-2 6-140,-3-3 970,-3-3 0,-1 11 0,2-5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0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338 15 8207,'8'0'952,"-1"-7"-476,-7 6-211,0-6 0,0 9-89,0 3 0,-7 1 62,-3 4 0,-3 8-209,-1-3 1,-1 4-301,0 1 0,-4-2 186,-1 6 1,-4-4-473,4 4 0,-6 1 297,1 4 0,-1-4-194,2-1 1,-2-6 453,6 2 0,-6-4 0,3-1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1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8307,'2'8'1872,"3"-3"-1404,-4 3 0,12 0-69,-3 7 0,3 0-229,2-1 1,4 3-78,1 2 0,6-1-175,-1 7 1,2-2-859,3 1 1,-2-1 583,-4-3 1,2-4 355,-6 4 0,6-4 0,-3-1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2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103 104 6812,'0'-9'1434,"0"3"1,-1 6-1226,-4 0 0,3 2 66,-3 2 1,2 5-197,-2 5 0,4 6 3,-4 0 1,-2 6 150,2-2 1,0 2-84,5-1 0,0 3-146,0-4 0,0-1-51,0 1 0,2-7 48,3-3 0,3 0-42,7-10 0,1 1 142,4-5 1,-2-1-130,6-4 0,1-3 79,4-7 1,5-5-206,1 1 1,-1-7-275,-5 1 1,1-3 214,-1-1 0,-1 4-95,-4 1 1,-2 1 129,-8-1 0,-6-3 226,-3 8 0,-3-1-331,-2 6 477,0-1-178,0 0 0,0 5 197,0 1 320,-7 5-77,6-2-252,-12 6 0,11 1-40,-3 4 252,4-3-203,1 11 2,0-5-74,0 7 0,-2 0-19,-3-1 1,3-4-2,-3 0 1,4 0 16,1 4 1,0 6-32,0 0 1,0-1 11,0-4 0,1 4-85,4 1 1,-3 6 73,3-1 0,-3 2-99,-2 3 0,4 4 45,1 0 0,0 7-120,-5-2 1,0-1 34,0 1 0,0-4 78,0 4 1,0-2-155,0 2 1,0-3 71,0-6 0,-5-2-138,0-4 0,-6 2 101,1-6 1,-3-1-164,-2-4 0,1-5 90,-1 0 1,-5-7 71,1 2 1,-7-4 21,1-1 0,-3 0-34,-1 0 1,-5-6-38,-1-4 1,1-3 49,5-2 1,4 1 112,1-1 1,6 2-138,-2 3 320,4-3 1,6 7 264,0-4 70,7 3-204,-4 1-29,14 4 1,1-5 6,7 7 1,0 0-40,-1 0 0,3 0-82,2 0 1,2 0-23,4 0 1,3 0-218,-4 0 0,9 0-16,1 0 0,0-4-189,-4-1 0,-1 0-371,1 5 1,-1 0 339,0 0 0,-1 0-809,-3 0 0,-4 0 70,-6 0 1002,-1 0 0,1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2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16 206 8107,'0'-8'-1377,"0"-1"3042,0 5-379,-7 2-142,5-5-597,-4 1 1,8 4-175,2-3 1,0 4 35,6 1 0,-4 0-145,9 0 0,-4 0 124,9 0 0,-2 0-82,1 0 1,4 0-151,7 0 0,-1 0-6,0 0 0,7 0-126,4 0 1,-3 0-167,2 0 1,0 0 92,6 0 0,-6 1-72,0 4-1,-5-3 41,5 3 1,-6-4-19,1-1 0,-3 0 89,-1 0 0,-4 0-82,3 0 0,-9 0 21,4 0 1,-1 0-2,-3 0 1,-5-1-196,-6-4 0,1 3-112,5-3-388,-7-3 131,-1 7 17,-7-6 83,0 7-399,0 0-20,-7 0 544,-1 0 0,-7 0-40,1 0 1,4-5 91,0 0 1,2-1 61,-2 1 0,-3 2 297,3-7 0,2 2 0,-2-2 0,5-2 0,-5 7 0,6-4 0,-6 4 0,5-5 0,-5 5 0,5-5 0,-5 5 0,5-1 3,-4 1 1,4 3 151,-5-3 1,5 2 604,-5-2 0,5 4 156,-4-4-207,5 3 0,-4 2 382,3 0-253,4 0-540,-6 7 0,9-1-8,3 4 1,3 3-11,6-3 1,1-2-37,0 2 0,0-2-109,-1 2 0,6 1 352,-1-6-385,1 6 0,-5-4 145,-1 3 1,-4 3-265,0-3 1,-7-2-60,2 2 1,-3-5-139,-2 4 1,-7-1-3,-2 2 1,-6 3-135,-5-3 0,2-2-2063,-6 2 2413,-1-7 0,-4 10 0,-1-4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4.3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45 8406,'0'-10'7,"0"0"149,0 7 0,0-5 456,0 3-44,-7 3-90,6-4-58,-6 6-307,7 0 0,-5 6-24,1 4 0,-1 5 91,5 4 1,-5 9-128,0 6 1,0 9 113,5 1 1,-5 5-307,0 5 1,-1 3-56,1-3 0,3 8-72,-3 1 1,4-5 52,1-9 0,0-10-220,0-5 0,0-8-1117,0-1 834,0-14 716,0 2 0,6-26 0,2-3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5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8181,'0'9'817,"0"4"1,0-5-580,0 7 0,7-1-284,2 1 0,5 0 108,0-1 0,-4 1-419,0 0 0,0-1 228,4 1 0,1-5-182,0 0 0,-1-2 311,1 2 0,0 3 0,-1-5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4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 9927,'0'14'111,"0"-2"13,0 2 0,0 0 13,0 10 1,-5 2-3,0 8 0,-2 6-69,2 9 0,4-2-167,-4 7 1,-2-7 94,2 2 0,1 0-143,4-5 0,0 0 138,0-14 0,0 1-443,0-12 0,0 1-94,0-5-606,0-7 351,0-2 49,0-19 754,0-3 0,0-7 0,0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5.2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30 309 8326,'-1'-8'-32,"-4"3"1,3 2 170,-3-2 1,2 2 179,-2-7 0,3 5-60,-2-5 1,2 5-45,2-4 1,2-1-36,2-5 1,0 0-174,6 1 1,1-1 104,9 0 1,-2-1-121,6-4 0,-4 4-78,4-4 0,1 4 70,4 1 0,0 1-53,1-1 1,-1 5-3,1 0 1,-1 7-89,0-2 0,1 4 36,-1 1 0,-1 0 135,-4 0 0,3 6 123,-8 4 0,2 5-145,-1 4 1,-9-3 245,4 4 1,-5 1-111,0-1 0,-4 6 68,-6-1 1,0-3-98,0 3 1,0-5-84,0 4 1,-6-4 35,-4 4 0,-3-6-19,-2 2 1,-4-4-24,-1-1 1,-6-1-165,1 1 0,-7-2-50,-3-3 1,1 1 47,5-6 0,-2 0-74,-4-5 1,6 0 90,0 0 0,6 0 107,8 0 0,-3-1-57,3-4 0,-1 1-43,11-5 50,0 5-54,5-9 191,0 5 1,2-5-103,3 3 1,-2-1 359,7 6 1,-7-2 101,2 2 595,3 4-250,-6-6 24,11 1-289,-12 4-9,6-4-320,0 6 82,-6 0 1,7 0-78,-3 0 1,-3 1 5,3 4 0,1-2 250,-1 7 0,7 0-70,-3 5 1,0-1 96,0 1 0,6 5-412,5-1 1,6 12 58,-2-1 0,-1 7-338,2-2 1,-1 4 219,6-5 0,-1 5-2332,0-4 2351,-6-1 0,5-5 0,-5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2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0 868 8527,'8'-7'-2063,"1"-1"2808,-4-6 0,3-1-142,6 0 1,1-1-251,0-4 0,4-4-332,1-10 0,11-1 151,-2-9 1,4 2-280,-4-12 0,-4 5 116,-1-5 0,-6 5-105,2-5 1,-5 7 122,-5-2 1,1 8-11,-6 2 1,0 6 70,-5-1 0,0 7-8,0 3 1,-5 11 352,0-2-303,-6 10 1,7-1 15,-6 6 1,6 1-2,-6 4 0,0 5-195,-5 10 1,1-2 164,-1 6 0,0 6-143,0 4 1,1 12 62,-1-2 1,0 5-17,1 0 1,-1 3-91,0 7 0,2 6 100,3 4 0,-1 1-246,6-1 1,0 1 141,5-7 0,2 4-265,3-8 1,3-11 82,7-19 0,6-6 146,3-8 0,4-7-498,1-3 0,3-12 174,2-8 1,-3-8 434,3-11 0,4-10 0,-1-8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2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15 8466,'-15'-8'742,"6"2"52,-1 6-435,7 0 0,-9 6-222,7 4 1,-6 5 84,1 4 1,-1 9 67,1 6 1,-3 9-1,3 1 1,-1 0-759,1 5 1,3 2 334,7-2 1,0 0-584,0-5 0,2-7 333,3-2 0,8-6-909,6-4 1292,1-4 0,8-6 0,3-1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309 221 7743,'7'-15'-518,"-6"1"1,8-1 1260,-4 0-479,-4 0 0,6 1 391,-7-1-450,0 0 0,0 1 184,0-1 0,0 5 92,0 0-79,-7 1-292,-1-6 0,-2 2 137,0 3 0,6 3-244,-6 7 1,5 0 131,-5 0 1,5 0-228,-5 0 157,1 0 1,-6 7-55,0 3 0,5 3-35,1 2 0,0 1 108,0 4 0,-5-3-33,5 8 1,-3 1-5,2 8 0,-1 4 88,6 6 1,-5 2-60,5 3 0,-1 5 134,1 9 0,3-1-121,-3 7 0,4-7 21,1 2 0,5 1 6,0-1 1,0-7-105,-5-8 0,0-5-7,0-5 1,0-3-318,0-6-781,0-8 797,0 0 0,-7-14-563,-3-3 0,0-4 8,-4-1 851,2-13 0,-15-3 0,4-13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8412,'5'-10'140,"0"0"1,6 2 200,-1-2 1,-2-1 159,2 6 0,0-2-60,4 2 1,6 4-171,-1-4 0,6 3-4,-5 2 1,6 2-328,-2 3 1,4-2 110,1 7 0,-1-7-829,-3 2 0,2 1 778,-2-1 0,3 7 0,1-4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45 8368,'0'-9'596,"0"-4"440,-7 5-628,6 0 0,-8 1 119,5 7-290,2 0 0,-11 7 43,3 3 0,2 3-64,-2 2 0,5 6-46,-5 3 1,6 4-178,-6 1 1,6 1 156,0-1 1,2 1-596,2-1 0,0 0-445,0 1 0,2-6 492,2 1 0,0-7-473,6 1 1,-1-7 27,6-2 843,0-7 0,6 3 0,2-6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10662,'8'15'452,"5"0"-433,-3-1 1,3 6 78,2 0 0,-1 4-488,1-4 1,0 4 284,0-4 1,-1 4-641,1-4 0,-5-2 70,0-8 675,-7 3 0,10-12 0,-5 6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251 74 8368,'0'-8'-625,"0"-5"-156,0 3 2598,0-3-581,0-1-764,-7 5 0,4 3-136,-7 6 0,5 5-73,-5 0 1,2 11-7,-1-1 0,-5 4-205,5 1 0,-6-2-217,-5 6 0,4-1-233,-4 2 1,4 1-151,1-6 0,1 4 90,-1-4 458,7-1 0,-12 2 0,4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9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8332,'7'8'0,"-4"4"64,7-7 0,-2 6 508,2-1 1,3 0-119,-3 4 0,-2-2-115,2 7 0,-5 3 139,4-3 1,-4 7-183,5-1 0,-7-2-37,2 1 0,-3-1-222,-2 2 1,-2 2 94,-3-2 1,-3 1-71,-7-2 0,1 3-216,-1-8 1,-1 6-512,-4-6 0,4 1-1414,-4-5 2079,4-7 0,-5 5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6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0 6726,'-8'0'3243,"1"0"-2900,1 7 1,2 0-113,-5 2 0,4 4 36,-5-3 1,0 3-218,-5 2 0,1 0 55,-1-1 1,0 6-79,1 0 0,-1-1-441,0-4 0,1 4 199,-1 1 1,2-5-1291,3-5 811,-3-1 694,5 6 0,-7-7 0,0-1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9.3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8315,'9'0'1384,"-1"0"-755,-3 0-499,-4 0 0,6 6-8,-7 4 0,-2-2-222,-3 2 1,2 5-181,-7 5 0,0-1 249,-4-4 31,6 6 0,-5-5 0,4 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30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8126,'0'-9'0,"0"-1"0,0 5 0,0-5 397,0 7 773,0-4-865,0 7 0,0 2-51,0 3 1,0 3-166,0 7 0,0 4 115,0 1 0,0 6-245,0-1 1,0-3 82,0 3 1,0-7-76,0 2 0,0-4-44,0-1 1,2-2-76,3-4 0,-2-2-92,7-7 0,-5 0 90,4 0 1,1-3-173,5-7 0,-2 0 102,-3-10 1,3-1-50,-3 2 1,3-6 97,1 6 0,-1-6 224,-3 5 165,3 1-267,-5 4 1,2 5 406,0 1-216,-7 5 1,4-1 52,-7 10 1,0 3-61,0 7 0,5 5 40,0-1 0,0 6-46,-5-6 1,0 8 40,0-3 0,0 4-112,0 1 0,0 1-9,0-1 0,0 0-9,0 1 0,-5 4 41,0 0 1,-2-1-114,2-8 1,-1 2 102,-4-2 1,-3-2-153,3 1 0,-3-6 66,-2 2 0,-4-6-151,-1-4 1,1 2 4,4-7 0,0 0 104,0-5 1,6 0 100,-1 0 1,5-2-87,-5-3 0,7-3 165,-2-7 0,3-6-85,2-4 0,2-2-13,3-3 1,3 2-75,7 4 1,-1-4-124,1 4 1,5-4 27,-1-1 1,3 6-224,-3 3 1,-1 4-334,7 1 0,-1 0 704,6 1 0,-1-1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30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 8126,'0'8'-170,"6"5"0,-2-6 663,5 2 1,-4 4-41,5-3 0,-5 8-214,5 2 0,0 6 128,4-2 0,1 4-137,0 2 1,-2 4 8,-3 0 1,-2 7-39,-3-2 0,-5-1 68,0 1 0,-4 5-245,-10 5 0,-4 0 65,-12-5 1,-1 0-545,-3 0 1,3-1 95,-3-4 359,-4 3 0,1-11 0,-8 5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02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44 8149,'0'-10'175,"0"1"593,0-1-90,7 2-20,-5 1-161,4 7-221,-6 0 1,0 7 0,0 3 0,0 3-98,0 1 0,0 8 3,0 2 0,0 4 30,0 1 0,0 7-145,0 3 1,-5-1 78,0 1 1,-4 0-133,4 5 1,-5 5 85,5 0 0,-5-5-75,5-4 0,-5-8 115,6 3 1,-6-4-192,5-2 1,-2-6 41,2-4 90,4-2 289,-6-2-218,7-7 71,0-2 0,0-7 60,0-4 37,0 3-27,0-4-186,0 6 174,0-7 22,0 5 94,0-4-152,7 6-24,1 0 1,7 0-88,-1 0 0,1-2-14,0-3 1,-1 4 49,1-4 0,1 3-74,4 2 1,1 0-106,4 0 1,3 0 147,-4 0 1,4 2-141,1 3 0,1-4 60,-1 4 1,-5-2-135,1 2 1,-7-3 77,2 3 1,-4 1-287,-1-1 0,-6 0-26,1-5-1115,-7 0-56,4 0 0,-18-5 1480,-4 0 0,-3-6 0,3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02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1 235 8470,'0'-8'1105,"0"-5"0,1 5-761,4-7 1,-1 2-292,5 4 1,-4-5-101,5 5 1,-5-4 191,5-2 0,-2 0-141,2 0 0,1 1 94,-6-1 0,5 5 19,-5 0-12,6 1 0,-8-1 150,7 0-107,-6 7 1,4-4 155,-3 7-187,-4 0 0,7 7 40,-3 3 1,-3 8-80,3 1 0,-2 6 52,2-6 1,-3 6-143,3-6 1,-2 8 54,2-3 0,-4-3-6,4-1 1,-3-2-183,-2 1-163,6-2 1,-2 4-816,5-6 1,-5-6 1122,1 1 0,3 0 0,0 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03.1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15 8150,'-8'-6'-1293,"0"4"970,3-3 0,1 4 1252,-5 1 1,4 0-323,-5 0 1,5 1 29,-5 4 0,2 5-146,-2 10 1,-3 2-195,3 8 0,2 1-226,-2 3 0,7 2 50,-2 3 0,4 4-396,1-4 1,0 2 293,0-2 1,0-3-465,0-7 0,6-1 101,4-3 344,-4-4 0,14 0 0,-4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17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191 103 8018,'-1'-10'0,"-4"1"8,3-1 179,-11-5 0,10 0 551,-7 1-196,7 6-376,-10-5 1,9 11 245,-5-3-176,5 3-236,-2 2 0,4 2 83,-3 3 1,4-2-163,-4 7 74,3 0 0,-3 6-16,0 4 1,0-4 32,5 4 1,-5 3-18,1 1 0,-3 4 25,2 1 1,3 5-3,-2 1 0,0 6 48,-1-2 1,4 10-16,-4 5 0,3 3 70,2 2 0,0-1-63,0 1 1,0-2-16,0-3 0,2-3 17,3-7 1,-4-6-127,4-4 0,-3-10-415,-2-4 178,0-4-677,0-8 359,0-1 132,-7-20 1,4-2 488,-7-9 0,-6-4 0,-7 5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17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1 103 8018,'8'-6'-433,"-3"-4"1,-2 2 634,2-2 514,-3 0 0,11-3-186,-4 3 1,5-1-171,0 6 0,3-1-256,2 1 0,-1 3 111,7-3 1,-1 4-165,6 1 1,-1 0-204,0 0 0,1 1-392,-1 4 0,-1-2 544,-4 7 0,4 0 0,-5 5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1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22 8115,'0'-10'718,"0"1"1,5 7-411,0 2 0,1 6 8,-1 9 0,1 1-81,4 4 0,3 3-15,-3 6 1,-2 1-93,2-1 1,-2 0 82,2 1 1,-3-1-222,-7 1 1,0-1-47,0 0 0,0-4-27,0-1 0,-7-6 17,-3 2 1,-3 1-89,-1-1 0,-6-1-61,0-4 0,1-7 55,4-3-340,-6 3 0,4-6-161,-2 3-592,9-10 1253,4-3 0,6-13 0,0-2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2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59 7995,'-6'-8'-1731,"-3"1"2426,1 1-385,2 4-84,6-5 5,0 7 4,0 0 1,6 0-39,4 0 1,3 0-49,2 0 1,1 0 4,4 0 1,-2 0 4,6 0 1,6 0-140,4 0 0,2 0 74,-2 0 0,0 0-18,10 0 0,-3 0-23,8 0 0,-3-1-142,-2-4 1,2 3 216,3-3 1,2 4-65,2 1 0,-2 0-78,-7 0 1,5-5 76,0 0 0,0 0-193,-5 5 1,-5 0-112,1 0 0,-6 0-141,5 0 0,-11 0 38,1 0 1,-9 0-121,-1 0-378,-2 0 163,-3 0 679,-5 7 0,-3-6 0,-19 12 0,-3-5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6.4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8409,'-2'8'0,"-3"-3"-144,4-3 0,-6-1 299,7 4 417,0-3-217,0 11-350,0-11-224,0 11 180,0-5-234,0 7 0,0-1 141,0 1 0,0-5 132,0 0 0,-6-1 0,-3 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3.2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89 7500,'0'-8'658,"0"1"-509,0 1 112,0 4-267,0-11 90,0 12 71,6-6-63,3 0 1,0 6-120,1-4 1,-5 3 16,5 2 74,0 0 0,4 0-67,1 0 0,0 0 58,-1 0 1,3 0-127,2 0 0,-2-1 59,2-4 0,3 3-9,-3-3 1,7 4-20,-1 1 0,3 0 51,1 0 1,0 0-32,1 0 0,6 1 15,3 4 0,3-3 214,2 3 1,2-4-71,3-1 1,-3 2 106,3 3 0,0-4-156,-5 4 0,3-3-64,-7-2 1,-3-2-74,2-3 0,-1 4 141,1-4 0,-3-2-334,-7 2 0,1-1 86,-1 1 0,-1 3-283,-4-2 225,4 2 0,-11 2 8,2 0 1,-7 0-131,-3 0-228,-5 0 562,2 0 0,-6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4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192 427 8014,'0'-8'-332,"0"-5"545,0 5 103,0-7 26,0 0 0,0 0-277,0 1 120,0-1 0,-5 0 186,0 1-418,-7 5 75,11-4 1,-12 7-2,3-4 1,-3-3 1,3 11 6,0-3 1,0 4 77,-4 1 0,-1 0-108,0 0 1,2 6 29,4 4 0,-3 3 14,7 2 1,-5 6 35,5 4 1,1-2-74,4 1 1,0-6 17,0 2 0,1 1-81,4-2 1,2-4-21,2-5 1,9-7 68,-3 2 1,3-3-271,-3-2 0,1-2 82,4-3 1,-4-8-129,4-6 0,-4-8 42,-1 3 0,-1-4 44,1-1 1,-7-2 334,-3-4 0,-3 4-105,-2-3 0,0-2 342,0 2 1,-2 1-164,-3 9 1,2 1 79,-7 3 1,7 9 183,-2-4 363,-3 10-417,6-1 0,-4 7-242,6 4 1,0 3 2,0 7 1,0 1-93,0 4 1,0 3-122,0 6 0,0 1 59,0-1 1,5 0-257,-1 1 1,6-1 123,-5 1 1,5-6-134,-5 1 1,5-1-183,-5 6 1,1-8-743,-1-2 1195,-3-4 0,11-1 0,-5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4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0 265 9341,'10'0'188,"0"0"0,-5 0-184,5 0 0,-1 0 120,6 0 1,-5 0-92,0 0 0,-2-2 274,2-2-249,3 2 72,-5-11-159,0 5 0,4-2 88,-8 0 1,1 5 40,-5-5-153,-6 7 0,-2-3 72,-7 6 0,0 0-57,1 0 0,4 1 67,0 4 0,2 3 54,-2 7 1,-1 1-57,6 4 0,-5-4-16,5 4 0,0-4-48,5-1 0,0 0 28,0-1 1,7-1-81,2-3 1,9 2 107,2-7 1,1-1-251,-1-4 1,1 0 56,4 0 0,2-6-197,-2-4 1,-2-3 109,1-2 0,-6-1-135,2-4 1,-1 4 93,-4-4 0,6-1 109,-11 2 0,5-6 148,-10 6 1,4-6-137,-4 5 1,0-4 362,-5 4 0,0 1-109,0 4 0,0 0 802,0 1-653,0-1 0,-1 2 799,-4 3-232,3 4 37,-11 6-402,11 0-196,-4 0 1,4 1-105,-3 4 1,4-2 70,-4 7 1,3 0-117,2 5 1,0 4-14,0 1 0,-2 4-92,-2-4 0,2 6 6,-3-1 0,3 2 70,2 3 0,0 1-193,0 3 1,0-1 69,0 6 1,0-6-477,0 1 0,5-5 264,0-4 0,0-2-184,-5-4 1,0-7-632,0 2 1100,0-9 0,0-5 0,0-8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4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8014,'0'-15'387,"0"0"69,0 7 42,0-5 0,2 10-102,2-7 0,0 7-293,6-2 1,-1 3-162,6 2 0,0 5-297,-1 0 0,1 5-552,0-5 907,0 6 0,6-3 0,2 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6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16 8091,'0'-9'788,"0"3"-379,-7 6 1,5 2-145,-2 2 0,2 6-169,2 10 0,0 3 93,0 6 0,0 1-351,0-1 1,0 5 174,0 1 1,0 0-734,0 0 1,0-4 719,0 3 0,6 4 0,3-1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6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30 8091,'-15'0'-67,"0"0"1,6 0 246,-1 0 127,0 0 1,-3 2-72,3 2 0,2-2 594,3 3-505,3-3 1,-4-1-182,6 4 0,1-3 42,4 3 1,4-4 0,5-1 0,3 0-143,2 0 0,4 0 119,6 0 0,7-1-212,4-4 1,2 1 44,2-5 0,0 5-29,0 0 1,5-3 1,0 2 1,0-1-299,-5 1 1,-1 3-15,-4-3 1,2 3-78,-7 2 0,-4 0-200,-6 0 1,-11 2-157,2 3-154,-10-3 539,1 11 1,-7-10 390,-4 7 0,-3 0 0,-7 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7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15 8091,'-8'-7'-853,"-5"6"1900,11-6-298,-11 7-514,11 0 1,-4 7 16,6 2 1,0 4-18,0 2 1,0 5-68,0-1 0,0 8 68,0-3 1,0 4-30,0 1 0,0 1-59,0-1 1,0-1 86,0-4 0,0 2-118,0-6 151,0 0-270,0-6 1,0-7 83,0-7 1,0-7-135,0-7 1,5-3-46,0-2 1,4-4-18,-4-7 0,7 6 83,-2-1 0,-2 6 42,2-6 1,-2 7-123,2-1 0,3 2 111,-4 3 0,0 4 90,0 0 1,-1 5 6,2-5 165,3 7 1,-6 3 7,3 10 1,1 3 71,-6 2 0,2 4-49,-3 1 0,-2 6-119,3-1 1,2 2-117,-3 3 1,1-3 96,-5-2 1,2 3-871,3-4 1,-4-3 371,4-1 1,-3-4 342,-2-1 0,7 6 0,1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9.6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74 8083,'-14'-5'-118,"-1"0"0,2-1 172,3 1 1,2 3 473,3-3 204,3 4-497,-4 1 0,7 0-64,4 0 0,5 0 64,10 0 0,-2 0-191,6 0 1,1 0 102,4 0 1,5 0-242,1 0 1,1 0-61,-2 0 0,-3-2 116,3-3 1,2 3-197,-2-3 1,1-1 88,-6 1 1,-1-2-167,-4 3 1,3 2 85,-8-3 0,-4 3-275,-5 2 19,-7 0 145,3 0 1,-7 0 335,-4 0 0,-3 0 0,-7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30 8083,'-14'0'-659,"1"-2"1257,3-3-248,-3 3 0,9-4 149,-5 6-45,5 0 16,-2-7-217,6 6 235,0-6-473,0 7-157,0 0 194,0 7-46,0-6 0,6 11 105,4-7 1,3 1-110,2-1 0,5 2 83,-1 2 0,7 3-111,-1-7 0,-2 6 105,1-1 1,1 1-2,4-1 0,0 3-495,1-3 1,-2-2 177,-4 2 0,2 0 44,-6 5 0,-2-1 77,-8 1 1,-4 1 153,-6 4 1,0-4-114,0 4 0,-6 1 126,-4-1 0,-10 4-65,-4-4 1,-4 6 39,-1-2 1,2-1-98,-2 2 1,3-2-12,-8 1 1,3-3-63,1-6 1,1 0 95,-1-1 1,1 1 30,0 0 0,6-2-44,3-3 0,4-2 174,1-3 1,0-4 106,1 4 232,6 4-210,-6-8-48,13 6 1,-6-6 310,7 4-261,7-3 1,-4 4 258,7-6-299,0 0 1,4 0 92,1 0 1,0 5-125,-1 0 0,6 0 49,0-5 1,6 0-34,-2 0 0,9-2-21,1-2 1,5 2-119,-4-3 0,6-2 96,-2 3 0,7-6-232,-2 5 1,3 0 61,-8 5 1,-3 0-83,-2 0 0,2 0 25,-1 0 1,-8 0-18,-7 0 0,-4 0-353,-1 0-346,0 7-254,-7-6 720,-2 12 0,-7-11-781,-4 3 0,2-2 1114,-7 2 0,-6 3 0,-7 7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8036,'0'-8'304,"0"1"550,0 7-7,0 0-603,0 7 1,0 1-350,0 7 1,0-4-142,0 4 0,0-4-189,0 9 1,0-4 213,0-1 1,0-5-405,0-1 625,0 1 0,6 5 0,2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6.9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8973,'-6'8'0,"4"5"0,-4-5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8036,'0'-8'-141,"0"-5"0,2 11 1207,3-3-928,-4 4-373,6 1 1,0 0-813,2 0 1047,-2 0 0,12 6 0,-2 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10062,'15'0'397,"0"0"-626,0 0 1,-1 0 215,1 0 0,-2 2 171,-3 3 0,3-4-1306,-3 4 1148,3-3 0,-5 4 0,-2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1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8007,'0'8'181,"-6"-1"0,4-6 524,-3 4-246,3-3-230,2 5 1,2-7-168,3 0 0,3 0-49,7 0 0,0 0-363,-1 0 0,1 0 241,0 0 1,-1 0-443,1 0 0,5 0 45,-1 0 506,1 0 0,1-7 0,2-1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1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8007,'0'-8'487,"0"1"393,0 7-458,0 0 0,0 7-272,0 3 0,0 3-188,0 2 0,0 1-59,0 3 0,0 3 162,0 2 0,0 2-658,0-6 0,0 4 593,0-4 0,-7 6 0,-1-3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1.9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7953,'0'-8'-200,"0"0"-60,0 3 591,0 3 180,0-11-16,0 11-131,0-4 50,0 6-221,0 0 1,0 6-94,0 4 0,0 3 93,0 2 1,5 5-186,0-1 0,0 6 60,-5-6 1,0 6-114,0-6 1,0 1 26,0-5 1,0-1-48,0 1 1,0-5-118,0 0 225,0-7 1,0 2-133,0-10 1,0-3 107,0-7 1,0-1-115,0-4 0,5-1 98,-1-4 1,6-1-83,-5 7 1,5-2 67,-5 1 0,5 8 119,-5-2 0,6 4-70,-1 0 1,-2 4 250,2 6-188,0 0 0,3 6 144,-4 4 1,5 8-134,-5 2 0,-2 4-3,-2-4 1,1 4-298,-1-4 0,5 4 104,-5-4 1,0-1-1306,-5-4 1389,6 6 0,-4-4 0,4 4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3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30 631 8377,'-8'0'1916,"1"0"-1790,7 0 52,0 0 0,2-5-234,3 1 89,-4-8 0,13-1-197,-5-7 1,4-7 146,2-3 0,0-2-116,0-12 0,-1 3 45,1-8 0,-2-2-30,-3 2 1,-4 0 50,-6 5 0,0 6 73,0 4 0,0 10 59,0 4 0,-1 5 8,-4 6 0,2-3-43,-7 7 1,5 2 8,-5 8 1,5 0-96,-5 9 1,1-2 86,-6 7 1,0 3-59,0-3 1,6 9 42,-1 1 0,2 3 124,-2 7 1,-2 0-28,8 5 1,-1 0-26,5 0 0,0 0-13,0 0 0,1 0-16,4 1 1,8-8-229,7-3 0,6-4 87,-2-6 0,4-4-970,2-10 1052,-1-4 0,7-6 0,1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4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250 236 8080,'0'-30'-1732,"0"7"1515,0-4 0,2 10 889,3-2-317,-4 2 0,6 3 30,-7-1 1,-2 0-177,-3 1 0,4 4 24,-4 0 1,-3 7-10,-2-2 1,2-2-21,-2 2 1,5 0-33,-5 5 1,5 0-108,-4 0 1,0 7 78,0 3 0,-4 1-103,3-1 0,-2 3-23,2-3 0,-3 8 112,4 1 0,0 3-122,0-3 1,1 3 95,-2 2 1,-2 4-68,7-4 1,-4 6 43,4 4 1,-2 4-19,2 6 1,4 0 45,-4 0 1,3 8 15,2 7 1,0 5-117,0 4 1,5 2 74,0-6 0,5 5-186,-5-6 1,4 4-10,-4-8 0,2-3-130,-2-12 1,-4-7 106,4-2 0,-3-6-106,-2-4 0,0-9-88,0-6 0,-7-7-224,-2 2 1,0-4 551,0-1 0,-8-6 0,-6-2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4.3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8080,'6'-9'-475,"2"-2"332,7 6 0,5 0 910,-1 5 1,6 0-223,-6 0 0,9 0-354,2 0 0,-1 0 43,5 0 1,-3 5-734,-1 0 0,-6 2 499,1-3 0,-1-2 0,6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4.7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7815,'-8'0'1279,"0"6"-1022,3 4 0,3 5-130,-3 4 0,-1 4 90,1 6 1,-5 9-66,5 6 1,-5 5-36,5 5 0,1 3-149,4-3 0,0 3-255,0 2 1,0 0 177,0 0 1,6-9-412,4-6 1,5-1 228,4-9 1,-1-1-303,7-9 0,-6-4 593,6-10 0,-1 3 0,6-5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0 8048,'-8'0'22,"1"0"351,1 0 401,4 0-476,-11 0 0,10 5-46,-7 0 1,7 11-106,-2-1 1,3 10-113,2-1 0,0 4-407,0 1 0,0 1 270,0-1 0,0 0-211,0 1 0,5-6 168,0 1 0,6-9 145,-1-1 0,3 0 0,2-7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7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8190,'-8'0'979,"1"0"-701,7 7-277,0 1 0,0 7 159,0 0 0,0-6-188,0 1 0,2-7 135,3 2-192,-3 3 129,4-6-228,1 5 34,1-7 63,7 0-293,-1-7 206,1-1-189,0-7 250,-1 1 114,1-1-63,0 0 0,-7 5 218,-3 1-134,3 5 271,-6-2-101,11 6-116,-12 0 202,6 0-181,-7 0 52,6 6 0,-4 2-84,3 7 1,-3 0 26,-2 0 1,0-1-83,0 1 1,0 5 50,0-1 1,0 7-55,0-1 1,0-2 48,0 1 0,0 1-19,0 4 1,-5-4 5,0-1 1,-7-4-43,3 4 0,0-4 31,0 4 0,-1-6-32,-5 2 1,2-4-5,3-1 1,-3-5-18,3-1 69,-3-5-28,-1 2 1,0-7-49,5-4 0,2 1 41,7-5 1,0-3-48,0-7 1,0 2-27,0-2 1,2-3-147,3 3 1,3-2 98,7 1 0,-6 4-154,1-4 1,0 4-118,5 1 0,-1 5 103,1 0 0,-5 2 275,0-2 0,6-3 0,7 5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7239,'0'15'1124,"0"0"0,5 0-715,0-1 0,5 1-178,-5 0 1,6-1-154,-1 1 0,3 5-34,2-1 1,-1 1-201,1-6 1,-5 1-461,0 0 0,-1-2 125,6-3-824,0 3 1315,0-5 0,-1 0 0,1-1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43 8048,'-2'-13'163,"-3"4"0,2 0 68,-7 4 1,5 4 306,-4-4 1,4 5-42,-5 5 0,0 3-214,-5 7 1,1 4-205,-1 1 1,0 6 130,1-1 0,-1 2-498,0 3 1,1-6 258,-1 1 1,5-6-1642,0 6 1670,7-7 0,-10 3 0,5-6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8048,'15'7'571,"0"1"0,-2 7-79,-3-1 0,1 1-113,-6 0 0,6-1-102,-1 1 1,-3 6-84,-2 4 0,1-2-119,-1 1 1,0-1 69,-5 1 0,0 4-152,0-3 1,-5 1 145,0-2 0,-6 2-28,1-6 0,-3 5-1609,-2-6 1498,0 1 0,-6-6 0,-2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10063,'0'10'304,"0"0"1,0-5-256,0 4 1,-4 1-729,-1 5 1,-2 0 678,2-1 0,4 1 0,-6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6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7923,'0'-15'-1508,"0"0"2998,0 7-360,0 2-699,0 6 1,0 8-63,0 7 0,2 6-137,3 8 1,-4 1-211,4-1 1,-3 0 91,-2 1 1,5-1-199,0 1 0,1-3 104,-1-2 1,-2-6-221,7-9 0,-5 2-122,5-7 0,-5-1 167,4-4 0,-4-11-63,5-4 1,-2-8 70,2 4 1,2-6-60,-8 6 1,6-6 46,-5 6 1,0-1 345,-5 5-210,7 1 0,-6 4 629,4 0-331,-3 7 0,3-2 102,0 10 1,-1 5-136,-4 9 0,0-1-103,0 7 0,0-1-122,0 6 1,5 1 137,0 3 1,5-1-349,-5 6 0,5-7-63,-5 3 0,4 1-29,-4-2 1,0 0 133,-5-4 0,0-3 77,0-2 1,-6 1 2,-4-6 0,-8-6-5,-2-4 1,-1-2-125,2 2 0,2-3 127,-2-7 1,1 0-252,-2 0 0,5-7 95,1-3 0,1-3 102,8-1 0,0-1 218,5 0 1,0 0-92,0 1 0,6-1 215,4 0 1,3-4-73,2-1 1,1-1-25,4 1 0,1 2-42,4-6 1,1 4-180,-7-4 0,6 4-389,-6-4 1,8 4 102,-3-4 388,4 6 0,-5-10 0,-2 5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6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6814,'2'8'1006,"3"-3"1,-3-2-594,2 2 0,0-2-149,1 7 1,-2 5-39,7 4 0,-1 12 6,6-1 1,0 11 92,0 3 1,-1 2-157,1 7 1,0 3-1,-1 8 1,-1-9-47,-3 4 1,2-5-151,-7 0 0,-1 1-80,-4-6 0,-8 5 92,-6-5 1,-3 0-178,-7-5 1,-6 4 191,-4-4 0,-7 3 0,4-9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0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1 8148,'-9'0'752,"3"6"-506,6 4 1,0 10-1,0 4 1,-2 10-195,-3 6 0,4 7 46,-4 2 0,3 7-173,2-3 0,-1 0 115,-4 1 0,3-7-133,-3 2 1,3-10 33,2-5 0,0-3-57,0-1 0,-4-7 7,-1-4 1,0-7 36,5-2 165,-7-7-94,6 3 495,-12-6-270,11 0 297,-11-6-200,11 4 169,-4-4-118,6 6-137,0 0 0,6 0-52,4 0 1,3 0-21,2 0 1,4 0-28,1 0 1,6 0-71,-1 0 1,2 0 68,3 0 0,4 0-189,0 0 0,6 0 105,-6 0 1,0 0-333,-4 0 1,-1-2-99,0-3 1,-6 4-272,-3-4 1,-9 3-635,-1 2 413,-7-7-502,4 6 1373,-7-6 0,-7 7 0,-1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0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30 8240,'-8'0'37,"-6"-7"230,6 6 140,-6-6 98,5 1-317,-4 4 0,10-5 66,-7 7 0,5 7-1,-4 3 1,4 3-190,-5 2 186,7 6 1,-10 2-449,11 6 186,-11 0 0,11 6-41,-3-1 1,4 7-510,1-2 470,0 3-216,0 3 1,6-8-269,4-3 0,3-3 72,2-1 504,0-7 0,6-2 0,2-6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1.0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265 147 8240,'-8'-14'0,"2"4"-224,6 0 1,-5 0 268,0-5 0,-2 2 169,2 4 1,2-5 51,-7 5 1,5 1-17,-4-2 1,0 5 282,0-5-226,-4 7-130,4-4 0,-4 9-124,4 3 0,-3 0 36,7 9 1,-5-2 52,5 7 0,-4-1-27,4 2 0,-5 4 27,5 11 0,-1-3-136,1 8 0,3 0 133,-3 9 1,3 5-81,2 10 1,0-2 98,0 7 1,7 4-84,3 6 0,3-1 156,2-5 0,-2-6-94,-4-3 1,3-5-212,-7-5 1,5-7 129,-6-13 1,1-1-403,-5-13 267,0-1 1,-6-6-667,-4-3 1,-3-3-14,-2-7 1,-4-2-1049,-1-3 1857,-6-3 1,3-13 0,-6-2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1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0 133 8240,'9'-15'0,"-1"5"49,-3 0 1,1 0 232,4-4 0,8 4 89,-3 0 1,3 5-54,-4-5 0,8 6-9,2-6 0,4 7-565,1-2 0,1 1 244,-1-1 0,0 4-1508,1-4 1520,-1 3 0,1 9 0,-1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49086" y="169663"/>
            <a:ext cx="11693829" cy="68815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898938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  <p:sldLayoutId id="214748366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16.png"/><Relationship Id="rId42" Type="http://schemas.openxmlformats.org/officeDocument/2006/relationships/customXml" Target="../ink/ink21.xml"/><Relationship Id="rId47" Type="http://schemas.openxmlformats.org/officeDocument/2006/relationships/image" Target="../media/image28.png"/><Relationship Id="rId63" Type="http://schemas.openxmlformats.org/officeDocument/2006/relationships/image" Target="../media/image36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48.png"/><Relationship Id="rId16" Type="http://schemas.openxmlformats.org/officeDocument/2006/relationships/customXml" Target="../ink/ink7.xml"/><Relationship Id="rId11" Type="http://schemas.openxmlformats.org/officeDocument/2006/relationships/image" Target="../media/image11.png"/><Relationship Id="rId32" Type="http://schemas.openxmlformats.org/officeDocument/2006/relationships/customXml" Target="../ink/ink15.xml"/><Relationship Id="rId37" Type="http://schemas.openxmlformats.org/officeDocument/2006/relationships/image" Target="../media/image23.png"/><Relationship Id="rId53" Type="http://schemas.openxmlformats.org/officeDocument/2006/relationships/image" Target="../media/image31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44.png"/><Relationship Id="rId5" Type="http://schemas.openxmlformats.org/officeDocument/2006/relationships/image" Target="../media/image8.png"/><Relationship Id="rId90" Type="http://schemas.openxmlformats.org/officeDocument/2006/relationships/customXml" Target="../ink/ink46.xml"/><Relationship Id="rId95" Type="http://schemas.openxmlformats.org/officeDocument/2006/relationships/image" Target="../media/image51.png"/><Relationship Id="rId22" Type="http://schemas.openxmlformats.org/officeDocument/2006/relationships/customXml" Target="../ink/ink10.xml"/><Relationship Id="rId27" Type="http://schemas.openxmlformats.org/officeDocument/2006/relationships/image" Target="../media/image19.png"/><Relationship Id="rId43" Type="http://schemas.openxmlformats.org/officeDocument/2006/relationships/image" Target="../media/image26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39.png"/><Relationship Id="rId80" Type="http://schemas.openxmlformats.org/officeDocument/2006/relationships/customXml" Target="../ink/ink40.xml"/><Relationship Id="rId85" Type="http://schemas.openxmlformats.org/officeDocument/2006/relationships/customXml" Target="../ink/ink43.xml"/><Relationship Id="rId12" Type="http://schemas.openxmlformats.org/officeDocument/2006/relationships/customXml" Target="../ink/ink5.xml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33" Type="http://schemas.openxmlformats.org/officeDocument/2006/relationships/customXml" Target="../ink/ink16.xml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34.png"/><Relationship Id="rId67" Type="http://schemas.openxmlformats.org/officeDocument/2006/relationships/image" Target="../media/image38.png"/><Relationship Id="rId20" Type="http://schemas.openxmlformats.org/officeDocument/2006/relationships/customXml" Target="../ink/ink9.xml"/><Relationship Id="rId41" Type="http://schemas.openxmlformats.org/officeDocument/2006/relationships/image" Target="../media/image25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42.png"/><Relationship Id="rId83" Type="http://schemas.openxmlformats.org/officeDocument/2006/relationships/image" Target="../media/image46.png"/><Relationship Id="rId88" Type="http://schemas.openxmlformats.org/officeDocument/2006/relationships/customXml" Target="../ink/ink45.xml"/><Relationship Id="rId91" Type="http://schemas.openxmlformats.org/officeDocument/2006/relationships/image" Target="../media/image49.png"/><Relationship Id="rId96" Type="http://schemas.openxmlformats.org/officeDocument/2006/relationships/customXml" Target="../ink/ink4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customXml" Target="../ink/ink13.xml"/><Relationship Id="rId36" Type="http://schemas.openxmlformats.org/officeDocument/2006/relationships/customXml" Target="../ink/ink18.xml"/><Relationship Id="rId49" Type="http://schemas.openxmlformats.org/officeDocument/2006/relationships/image" Target="../media/image29.png"/><Relationship Id="rId57" Type="http://schemas.openxmlformats.org/officeDocument/2006/relationships/image" Target="../media/image33.png"/><Relationship Id="rId10" Type="http://schemas.openxmlformats.org/officeDocument/2006/relationships/customXml" Target="../ink/ink4.xml"/><Relationship Id="rId31" Type="http://schemas.openxmlformats.org/officeDocument/2006/relationships/image" Target="../media/image21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7.png"/><Relationship Id="rId73" Type="http://schemas.openxmlformats.org/officeDocument/2006/relationships/image" Target="../media/image41.png"/><Relationship Id="rId78" Type="http://schemas.openxmlformats.org/officeDocument/2006/relationships/customXml" Target="../ink/ink39.xml"/><Relationship Id="rId81" Type="http://schemas.openxmlformats.org/officeDocument/2006/relationships/image" Target="../media/image45.png"/><Relationship Id="rId86" Type="http://schemas.openxmlformats.org/officeDocument/2006/relationships/customXml" Target="../ink/ink44.xml"/><Relationship Id="rId94" Type="http://schemas.openxmlformats.org/officeDocument/2006/relationships/customXml" Target="../ink/ink48.xml"/><Relationship Id="rId99" Type="http://schemas.openxmlformats.org/officeDocument/2006/relationships/image" Target="../media/image53.png"/><Relationship Id="rId101" Type="http://schemas.openxmlformats.org/officeDocument/2006/relationships/image" Target="../media/image54.png"/><Relationship Id="rId4" Type="http://schemas.openxmlformats.org/officeDocument/2006/relationships/customXml" Target="../ink/ink1.xml"/><Relationship Id="rId9" Type="http://schemas.openxmlformats.org/officeDocument/2006/relationships/image" Target="../media/image10.png"/><Relationship Id="rId13" Type="http://schemas.openxmlformats.org/officeDocument/2006/relationships/image" Target="../media/image12.png"/><Relationship Id="rId18" Type="http://schemas.openxmlformats.org/officeDocument/2006/relationships/customXml" Target="../ink/ink8.xml"/><Relationship Id="rId39" Type="http://schemas.openxmlformats.org/officeDocument/2006/relationships/image" Target="../media/image24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32.png"/><Relationship Id="rId76" Type="http://schemas.openxmlformats.org/officeDocument/2006/relationships/customXml" Target="../ink/ink38.xml"/><Relationship Id="rId97" Type="http://schemas.openxmlformats.org/officeDocument/2006/relationships/image" Target="../media/image52.png"/><Relationship Id="rId7" Type="http://schemas.openxmlformats.org/officeDocument/2006/relationships/image" Target="../media/image9.png"/><Relationship Id="rId71" Type="http://schemas.openxmlformats.org/officeDocument/2006/relationships/image" Target="../media/image40.png"/><Relationship Id="rId92" Type="http://schemas.openxmlformats.org/officeDocument/2006/relationships/customXml" Target="../ink/ink47.xml"/><Relationship Id="rId2" Type="http://schemas.openxmlformats.org/officeDocument/2006/relationships/image" Target="../media/image6.jpeg"/><Relationship Id="rId29" Type="http://schemas.openxmlformats.org/officeDocument/2006/relationships/image" Target="../media/image20.png"/><Relationship Id="rId24" Type="http://schemas.openxmlformats.org/officeDocument/2006/relationships/customXml" Target="../ink/ink11.xml"/><Relationship Id="rId40" Type="http://schemas.openxmlformats.org/officeDocument/2006/relationships/customXml" Target="../ink/ink20.xml"/><Relationship Id="rId45" Type="http://schemas.openxmlformats.org/officeDocument/2006/relationships/image" Target="../media/image27.png"/><Relationship Id="rId66" Type="http://schemas.openxmlformats.org/officeDocument/2006/relationships/customXml" Target="../ink/ink33.xml"/><Relationship Id="rId87" Type="http://schemas.openxmlformats.org/officeDocument/2006/relationships/image" Target="../media/image47.png"/><Relationship Id="rId61" Type="http://schemas.openxmlformats.org/officeDocument/2006/relationships/image" Target="../media/image35.png"/><Relationship Id="rId82" Type="http://schemas.openxmlformats.org/officeDocument/2006/relationships/customXml" Target="../ink/ink41.xml"/><Relationship Id="rId19" Type="http://schemas.openxmlformats.org/officeDocument/2006/relationships/image" Target="../media/image15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22.png"/><Relationship Id="rId56" Type="http://schemas.openxmlformats.org/officeDocument/2006/relationships/customXml" Target="../ink/ink28.xml"/><Relationship Id="rId77" Type="http://schemas.openxmlformats.org/officeDocument/2006/relationships/image" Target="../media/image43.png"/><Relationship Id="rId100" Type="http://schemas.openxmlformats.org/officeDocument/2006/relationships/customXml" Target="../ink/ink51.xml"/><Relationship Id="rId8" Type="http://schemas.openxmlformats.org/officeDocument/2006/relationships/customXml" Target="../ink/ink3.xml"/><Relationship Id="rId51" Type="http://schemas.openxmlformats.org/officeDocument/2006/relationships/image" Target="../media/image30.png"/><Relationship Id="rId72" Type="http://schemas.openxmlformats.org/officeDocument/2006/relationships/customXml" Target="../ink/ink36.xml"/><Relationship Id="rId93" Type="http://schemas.openxmlformats.org/officeDocument/2006/relationships/image" Target="../media/image50.png"/><Relationship Id="rId98" Type="http://schemas.openxmlformats.org/officeDocument/2006/relationships/customXml" Target="../ink/ink50.xml"/><Relationship Id="rId3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2.png"/><Relationship Id="rId21" Type="http://schemas.openxmlformats.org/officeDocument/2006/relationships/image" Target="../media/image64.png"/><Relationship Id="rId42" Type="http://schemas.openxmlformats.org/officeDocument/2006/relationships/customXml" Target="../ink/ink72.xml"/><Relationship Id="rId63" Type="http://schemas.openxmlformats.org/officeDocument/2006/relationships/image" Target="../media/image85.png"/><Relationship Id="rId84" Type="http://schemas.openxmlformats.org/officeDocument/2006/relationships/customXml" Target="../ink/ink93.xml"/><Relationship Id="rId138" Type="http://schemas.openxmlformats.org/officeDocument/2006/relationships/customXml" Target="../ink/ink120.xml"/><Relationship Id="rId107" Type="http://schemas.openxmlformats.org/officeDocument/2006/relationships/image" Target="../media/image107.png"/><Relationship Id="rId11" Type="http://schemas.openxmlformats.org/officeDocument/2006/relationships/image" Target="../media/image59.png"/><Relationship Id="rId32" Type="http://schemas.openxmlformats.org/officeDocument/2006/relationships/customXml" Target="../ink/ink67.xml"/><Relationship Id="rId53" Type="http://schemas.openxmlformats.org/officeDocument/2006/relationships/image" Target="../media/image80.png"/><Relationship Id="rId74" Type="http://schemas.openxmlformats.org/officeDocument/2006/relationships/customXml" Target="../ink/ink88.xml"/><Relationship Id="rId128" Type="http://schemas.openxmlformats.org/officeDocument/2006/relationships/customXml" Target="../ink/ink115.xml"/><Relationship Id="rId149" Type="http://schemas.openxmlformats.org/officeDocument/2006/relationships/image" Target="../media/image128.png"/><Relationship Id="rId5" Type="http://schemas.openxmlformats.org/officeDocument/2006/relationships/image" Target="../media/image56.png"/><Relationship Id="rId95" Type="http://schemas.openxmlformats.org/officeDocument/2006/relationships/image" Target="../media/image101.png"/><Relationship Id="rId22" Type="http://schemas.openxmlformats.org/officeDocument/2006/relationships/customXml" Target="../ink/ink62.xml"/><Relationship Id="rId43" Type="http://schemas.openxmlformats.org/officeDocument/2006/relationships/image" Target="../media/image75.png"/><Relationship Id="rId64" Type="http://schemas.openxmlformats.org/officeDocument/2006/relationships/customXml" Target="../ink/ink83.xml"/><Relationship Id="rId118" Type="http://schemas.openxmlformats.org/officeDocument/2006/relationships/customXml" Target="../ink/ink110.xml"/><Relationship Id="rId139" Type="http://schemas.openxmlformats.org/officeDocument/2006/relationships/image" Target="../media/image123.png"/><Relationship Id="rId80" Type="http://schemas.openxmlformats.org/officeDocument/2006/relationships/customXml" Target="../ink/ink91.xml"/><Relationship Id="rId85" Type="http://schemas.openxmlformats.org/officeDocument/2006/relationships/image" Target="../media/image96.png"/><Relationship Id="rId150" Type="http://schemas.openxmlformats.org/officeDocument/2006/relationships/customXml" Target="../ink/ink126.xml"/><Relationship Id="rId155" Type="http://schemas.openxmlformats.org/officeDocument/2006/relationships/image" Target="../media/image131.png"/><Relationship Id="rId12" Type="http://schemas.openxmlformats.org/officeDocument/2006/relationships/customXml" Target="../ink/ink57.xml"/><Relationship Id="rId17" Type="http://schemas.openxmlformats.org/officeDocument/2006/relationships/image" Target="../media/image62.png"/><Relationship Id="rId33" Type="http://schemas.openxmlformats.org/officeDocument/2006/relationships/image" Target="../media/image70.png"/><Relationship Id="rId38" Type="http://schemas.openxmlformats.org/officeDocument/2006/relationships/customXml" Target="../ink/ink70.xml"/><Relationship Id="rId59" Type="http://schemas.openxmlformats.org/officeDocument/2006/relationships/image" Target="../media/image83.png"/><Relationship Id="rId103" Type="http://schemas.openxmlformats.org/officeDocument/2006/relationships/image" Target="../media/image105.png"/><Relationship Id="rId108" Type="http://schemas.openxmlformats.org/officeDocument/2006/relationships/customXml" Target="../ink/ink105.xml"/><Relationship Id="rId124" Type="http://schemas.openxmlformats.org/officeDocument/2006/relationships/customXml" Target="../ink/ink113.xml"/><Relationship Id="rId129" Type="http://schemas.openxmlformats.org/officeDocument/2006/relationships/image" Target="../media/image118.png"/><Relationship Id="rId54" Type="http://schemas.openxmlformats.org/officeDocument/2006/relationships/customXml" Target="../ink/ink78.xml"/><Relationship Id="rId70" Type="http://schemas.openxmlformats.org/officeDocument/2006/relationships/customXml" Target="../ink/ink86.xml"/><Relationship Id="rId75" Type="http://schemas.openxmlformats.org/officeDocument/2006/relationships/image" Target="../media/image91.png"/><Relationship Id="rId91" Type="http://schemas.openxmlformats.org/officeDocument/2006/relationships/image" Target="../media/image99.png"/><Relationship Id="rId96" Type="http://schemas.openxmlformats.org/officeDocument/2006/relationships/customXml" Target="../ink/ink99.xml"/><Relationship Id="rId140" Type="http://schemas.openxmlformats.org/officeDocument/2006/relationships/customXml" Target="../ink/ink121.xml"/><Relationship Id="rId145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4.xml"/><Relationship Id="rId23" Type="http://schemas.openxmlformats.org/officeDocument/2006/relationships/image" Target="../media/image65.png"/><Relationship Id="rId28" Type="http://schemas.openxmlformats.org/officeDocument/2006/relationships/customXml" Target="../ink/ink65.xml"/><Relationship Id="rId49" Type="http://schemas.openxmlformats.org/officeDocument/2006/relationships/image" Target="../media/image78.png"/><Relationship Id="rId114" Type="http://schemas.openxmlformats.org/officeDocument/2006/relationships/customXml" Target="../ink/ink108.xml"/><Relationship Id="rId119" Type="http://schemas.openxmlformats.org/officeDocument/2006/relationships/image" Target="../media/image113.png"/><Relationship Id="rId44" Type="http://schemas.openxmlformats.org/officeDocument/2006/relationships/customXml" Target="../ink/ink73.xml"/><Relationship Id="rId60" Type="http://schemas.openxmlformats.org/officeDocument/2006/relationships/customXml" Target="../ink/ink81.xml"/><Relationship Id="rId65" Type="http://schemas.openxmlformats.org/officeDocument/2006/relationships/image" Target="../media/image86.png"/><Relationship Id="rId81" Type="http://schemas.openxmlformats.org/officeDocument/2006/relationships/image" Target="../media/image94.png"/><Relationship Id="rId86" Type="http://schemas.openxmlformats.org/officeDocument/2006/relationships/customXml" Target="../ink/ink94.xml"/><Relationship Id="rId130" Type="http://schemas.openxmlformats.org/officeDocument/2006/relationships/customXml" Target="../ink/ink116.xml"/><Relationship Id="rId135" Type="http://schemas.openxmlformats.org/officeDocument/2006/relationships/image" Target="../media/image121.png"/><Relationship Id="rId151" Type="http://schemas.openxmlformats.org/officeDocument/2006/relationships/image" Target="../media/image129.png"/><Relationship Id="rId156" Type="http://schemas.openxmlformats.org/officeDocument/2006/relationships/customXml" Target="../ink/ink129.xml"/><Relationship Id="rId13" Type="http://schemas.openxmlformats.org/officeDocument/2006/relationships/image" Target="../media/image60.png"/><Relationship Id="rId18" Type="http://schemas.openxmlformats.org/officeDocument/2006/relationships/customXml" Target="../ink/ink60.xml"/><Relationship Id="rId39" Type="http://schemas.openxmlformats.org/officeDocument/2006/relationships/image" Target="../media/image73.png"/><Relationship Id="rId109" Type="http://schemas.openxmlformats.org/officeDocument/2006/relationships/image" Target="../media/image108.png"/><Relationship Id="rId34" Type="http://schemas.openxmlformats.org/officeDocument/2006/relationships/customXml" Target="../ink/ink68.xml"/><Relationship Id="rId50" Type="http://schemas.openxmlformats.org/officeDocument/2006/relationships/customXml" Target="../ink/ink76.xml"/><Relationship Id="rId55" Type="http://schemas.openxmlformats.org/officeDocument/2006/relationships/image" Target="../media/image81.png"/><Relationship Id="rId76" Type="http://schemas.openxmlformats.org/officeDocument/2006/relationships/customXml" Target="../ink/ink89.xml"/><Relationship Id="rId97" Type="http://schemas.openxmlformats.org/officeDocument/2006/relationships/image" Target="../media/image102.png"/><Relationship Id="rId104" Type="http://schemas.openxmlformats.org/officeDocument/2006/relationships/customXml" Target="../ink/ink103.xml"/><Relationship Id="rId120" Type="http://schemas.openxmlformats.org/officeDocument/2006/relationships/customXml" Target="../ink/ink111.xml"/><Relationship Id="rId125" Type="http://schemas.openxmlformats.org/officeDocument/2006/relationships/image" Target="../media/image116.png"/><Relationship Id="rId141" Type="http://schemas.openxmlformats.org/officeDocument/2006/relationships/image" Target="../media/image124.png"/><Relationship Id="rId146" Type="http://schemas.openxmlformats.org/officeDocument/2006/relationships/customXml" Target="../ink/ink124.xml"/><Relationship Id="rId7" Type="http://schemas.openxmlformats.org/officeDocument/2006/relationships/image" Target="../media/image57.png"/><Relationship Id="rId71" Type="http://schemas.openxmlformats.org/officeDocument/2006/relationships/image" Target="../media/image89.png"/><Relationship Id="rId92" Type="http://schemas.openxmlformats.org/officeDocument/2006/relationships/customXml" Target="../ink/ink97.xml"/><Relationship Id="rId2" Type="http://schemas.openxmlformats.org/officeDocument/2006/relationships/customXml" Target="../ink/ink52.xml"/><Relationship Id="rId29" Type="http://schemas.openxmlformats.org/officeDocument/2006/relationships/image" Target="../media/image68.png"/><Relationship Id="rId24" Type="http://schemas.openxmlformats.org/officeDocument/2006/relationships/customXml" Target="../ink/ink63.xml"/><Relationship Id="rId40" Type="http://schemas.openxmlformats.org/officeDocument/2006/relationships/customXml" Target="../ink/ink71.xml"/><Relationship Id="rId45" Type="http://schemas.openxmlformats.org/officeDocument/2006/relationships/image" Target="../media/image76.png"/><Relationship Id="rId66" Type="http://schemas.openxmlformats.org/officeDocument/2006/relationships/customXml" Target="../ink/ink84.xml"/><Relationship Id="rId87" Type="http://schemas.openxmlformats.org/officeDocument/2006/relationships/image" Target="../media/image97.png"/><Relationship Id="rId110" Type="http://schemas.openxmlformats.org/officeDocument/2006/relationships/customXml" Target="../ink/ink106.xml"/><Relationship Id="rId115" Type="http://schemas.openxmlformats.org/officeDocument/2006/relationships/image" Target="../media/image111.png"/><Relationship Id="rId131" Type="http://schemas.openxmlformats.org/officeDocument/2006/relationships/image" Target="../media/image119.png"/><Relationship Id="rId136" Type="http://schemas.openxmlformats.org/officeDocument/2006/relationships/customXml" Target="../ink/ink119.xml"/><Relationship Id="rId157" Type="http://schemas.openxmlformats.org/officeDocument/2006/relationships/image" Target="../media/image132.png"/><Relationship Id="rId61" Type="http://schemas.openxmlformats.org/officeDocument/2006/relationships/image" Target="../media/image84.png"/><Relationship Id="rId82" Type="http://schemas.openxmlformats.org/officeDocument/2006/relationships/customXml" Target="../ink/ink92.xml"/><Relationship Id="rId152" Type="http://schemas.openxmlformats.org/officeDocument/2006/relationships/customXml" Target="../ink/ink127.xml"/><Relationship Id="rId19" Type="http://schemas.openxmlformats.org/officeDocument/2006/relationships/image" Target="../media/image63.png"/><Relationship Id="rId14" Type="http://schemas.openxmlformats.org/officeDocument/2006/relationships/customXml" Target="../ink/ink58.xml"/><Relationship Id="rId30" Type="http://schemas.openxmlformats.org/officeDocument/2006/relationships/customXml" Target="../ink/ink66.xml"/><Relationship Id="rId35" Type="http://schemas.openxmlformats.org/officeDocument/2006/relationships/image" Target="../media/image71.png"/><Relationship Id="rId56" Type="http://schemas.openxmlformats.org/officeDocument/2006/relationships/customXml" Target="../ink/ink79.xml"/><Relationship Id="rId77" Type="http://schemas.openxmlformats.org/officeDocument/2006/relationships/image" Target="../media/image92.png"/><Relationship Id="rId100" Type="http://schemas.openxmlformats.org/officeDocument/2006/relationships/customXml" Target="../ink/ink101.xml"/><Relationship Id="rId105" Type="http://schemas.openxmlformats.org/officeDocument/2006/relationships/image" Target="../media/image106.png"/><Relationship Id="rId126" Type="http://schemas.openxmlformats.org/officeDocument/2006/relationships/customXml" Target="../ink/ink114.xml"/><Relationship Id="rId147" Type="http://schemas.openxmlformats.org/officeDocument/2006/relationships/image" Target="../media/image127.png"/><Relationship Id="rId8" Type="http://schemas.openxmlformats.org/officeDocument/2006/relationships/customXml" Target="../ink/ink55.xml"/><Relationship Id="rId51" Type="http://schemas.openxmlformats.org/officeDocument/2006/relationships/image" Target="../media/image79.png"/><Relationship Id="rId72" Type="http://schemas.openxmlformats.org/officeDocument/2006/relationships/customXml" Target="../ink/ink87.xml"/><Relationship Id="rId93" Type="http://schemas.openxmlformats.org/officeDocument/2006/relationships/image" Target="../media/image100.png"/><Relationship Id="rId98" Type="http://schemas.openxmlformats.org/officeDocument/2006/relationships/customXml" Target="../ink/ink100.xml"/><Relationship Id="rId121" Type="http://schemas.openxmlformats.org/officeDocument/2006/relationships/image" Target="../media/image114.png"/><Relationship Id="rId142" Type="http://schemas.openxmlformats.org/officeDocument/2006/relationships/customXml" Target="../ink/ink122.xml"/><Relationship Id="rId3" Type="http://schemas.openxmlformats.org/officeDocument/2006/relationships/image" Target="../media/image55.png"/><Relationship Id="rId25" Type="http://schemas.openxmlformats.org/officeDocument/2006/relationships/image" Target="../media/image66.png"/><Relationship Id="rId46" Type="http://schemas.openxmlformats.org/officeDocument/2006/relationships/customXml" Target="../ink/ink74.xml"/><Relationship Id="rId67" Type="http://schemas.openxmlformats.org/officeDocument/2006/relationships/image" Target="../media/image87.png"/><Relationship Id="rId116" Type="http://schemas.openxmlformats.org/officeDocument/2006/relationships/customXml" Target="../ink/ink109.xml"/><Relationship Id="rId137" Type="http://schemas.openxmlformats.org/officeDocument/2006/relationships/image" Target="../media/image122.png"/><Relationship Id="rId20" Type="http://schemas.openxmlformats.org/officeDocument/2006/relationships/customXml" Target="../ink/ink61.xml"/><Relationship Id="rId41" Type="http://schemas.openxmlformats.org/officeDocument/2006/relationships/image" Target="../media/image74.png"/><Relationship Id="rId62" Type="http://schemas.openxmlformats.org/officeDocument/2006/relationships/customXml" Target="../ink/ink82.xml"/><Relationship Id="rId83" Type="http://schemas.openxmlformats.org/officeDocument/2006/relationships/image" Target="../media/image95.png"/><Relationship Id="rId88" Type="http://schemas.openxmlformats.org/officeDocument/2006/relationships/customXml" Target="../ink/ink95.xml"/><Relationship Id="rId111" Type="http://schemas.openxmlformats.org/officeDocument/2006/relationships/image" Target="../media/image109.png"/><Relationship Id="rId132" Type="http://schemas.openxmlformats.org/officeDocument/2006/relationships/customXml" Target="../ink/ink117.xml"/><Relationship Id="rId153" Type="http://schemas.openxmlformats.org/officeDocument/2006/relationships/image" Target="../media/image130.png"/><Relationship Id="rId15" Type="http://schemas.openxmlformats.org/officeDocument/2006/relationships/image" Target="../media/image61.png"/><Relationship Id="rId36" Type="http://schemas.openxmlformats.org/officeDocument/2006/relationships/customXml" Target="../ink/ink69.xml"/><Relationship Id="rId57" Type="http://schemas.openxmlformats.org/officeDocument/2006/relationships/image" Target="../media/image82.png"/><Relationship Id="rId106" Type="http://schemas.openxmlformats.org/officeDocument/2006/relationships/customXml" Target="../ink/ink104.xml"/><Relationship Id="rId127" Type="http://schemas.openxmlformats.org/officeDocument/2006/relationships/image" Target="../media/image117.png"/><Relationship Id="rId10" Type="http://schemas.openxmlformats.org/officeDocument/2006/relationships/customXml" Target="../ink/ink56.xml"/><Relationship Id="rId31" Type="http://schemas.openxmlformats.org/officeDocument/2006/relationships/image" Target="../media/image69.png"/><Relationship Id="rId52" Type="http://schemas.openxmlformats.org/officeDocument/2006/relationships/customXml" Target="../ink/ink77.xml"/><Relationship Id="rId73" Type="http://schemas.openxmlformats.org/officeDocument/2006/relationships/image" Target="../media/image90.png"/><Relationship Id="rId78" Type="http://schemas.openxmlformats.org/officeDocument/2006/relationships/customXml" Target="../ink/ink90.xml"/><Relationship Id="rId94" Type="http://schemas.openxmlformats.org/officeDocument/2006/relationships/customXml" Target="../ink/ink98.xml"/><Relationship Id="rId99" Type="http://schemas.openxmlformats.org/officeDocument/2006/relationships/image" Target="../media/image103.png"/><Relationship Id="rId101" Type="http://schemas.openxmlformats.org/officeDocument/2006/relationships/image" Target="../media/image104.png"/><Relationship Id="rId122" Type="http://schemas.openxmlformats.org/officeDocument/2006/relationships/customXml" Target="../ink/ink112.xml"/><Relationship Id="rId143" Type="http://schemas.openxmlformats.org/officeDocument/2006/relationships/image" Target="../media/image125.png"/><Relationship Id="rId148" Type="http://schemas.openxmlformats.org/officeDocument/2006/relationships/customXml" Target="../ink/ink125.xml"/><Relationship Id="rId4" Type="http://schemas.openxmlformats.org/officeDocument/2006/relationships/customXml" Target="../ink/ink53.xml"/><Relationship Id="rId9" Type="http://schemas.openxmlformats.org/officeDocument/2006/relationships/image" Target="../media/image58.png"/><Relationship Id="rId26" Type="http://schemas.openxmlformats.org/officeDocument/2006/relationships/customXml" Target="../ink/ink64.xml"/><Relationship Id="rId47" Type="http://schemas.openxmlformats.org/officeDocument/2006/relationships/image" Target="../media/image77.png"/><Relationship Id="rId68" Type="http://schemas.openxmlformats.org/officeDocument/2006/relationships/customXml" Target="../ink/ink85.xml"/><Relationship Id="rId89" Type="http://schemas.openxmlformats.org/officeDocument/2006/relationships/image" Target="../media/image98.png"/><Relationship Id="rId112" Type="http://schemas.openxmlformats.org/officeDocument/2006/relationships/customXml" Target="../ink/ink107.xml"/><Relationship Id="rId133" Type="http://schemas.openxmlformats.org/officeDocument/2006/relationships/image" Target="../media/image120.png"/><Relationship Id="rId154" Type="http://schemas.openxmlformats.org/officeDocument/2006/relationships/customXml" Target="../ink/ink128.xml"/><Relationship Id="rId16" Type="http://schemas.openxmlformats.org/officeDocument/2006/relationships/customXml" Target="../ink/ink59.xml"/><Relationship Id="rId37" Type="http://schemas.openxmlformats.org/officeDocument/2006/relationships/image" Target="../media/image72.png"/><Relationship Id="rId58" Type="http://schemas.openxmlformats.org/officeDocument/2006/relationships/customXml" Target="../ink/ink80.xml"/><Relationship Id="rId79" Type="http://schemas.openxmlformats.org/officeDocument/2006/relationships/image" Target="../media/image93.png"/><Relationship Id="rId102" Type="http://schemas.openxmlformats.org/officeDocument/2006/relationships/customXml" Target="../ink/ink102.xml"/><Relationship Id="rId123" Type="http://schemas.openxmlformats.org/officeDocument/2006/relationships/image" Target="../media/image115.png"/><Relationship Id="rId144" Type="http://schemas.openxmlformats.org/officeDocument/2006/relationships/customXml" Target="../ink/ink123.xml"/><Relationship Id="rId90" Type="http://schemas.openxmlformats.org/officeDocument/2006/relationships/customXml" Target="../ink/ink96.xml"/><Relationship Id="rId27" Type="http://schemas.openxmlformats.org/officeDocument/2006/relationships/image" Target="../media/image67.png"/><Relationship Id="rId48" Type="http://schemas.openxmlformats.org/officeDocument/2006/relationships/customXml" Target="../ink/ink75.xml"/><Relationship Id="rId69" Type="http://schemas.openxmlformats.org/officeDocument/2006/relationships/image" Target="../media/image88.png"/><Relationship Id="rId113" Type="http://schemas.openxmlformats.org/officeDocument/2006/relationships/image" Target="../media/image110.png"/><Relationship Id="rId134" Type="http://schemas.openxmlformats.org/officeDocument/2006/relationships/customXml" Target="../ink/ink1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November </a:t>
            </a:r>
            <a:r>
              <a:rPr lang="en-US" sz="1800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10</a:t>
            </a: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, 2020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ML Basics</a:t>
            </a:r>
          </a:p>
          <a:p>
            <a:pPr algn="l">
              <a:lnSpc>
                <a:spcPct val="100000"/>
              </a:lnSpc>
            </a:pP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Representation; Model Fitting; </a:t>
            </a:r>
          </a:p>
          <a:p>
            <a:pPr algn="l">
              <a:lnSpc>
                <a:spcPct val="100000"/>
              </a:lnSpc>
            </a:pP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Prediction; Generalization</a:t>
            </a:r>
            <a:endParaRPr lang="en-US" sz="3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Tradeoff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522B5E1-520E-6B4D-8F67-4766BEEE4C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94" y="1612323"/>
            <a:ext cx="7252812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02CB12A-15CF-F640-92D7-06A3A5F01748}"/>
              </a:ext>
            </a:extLst>
          </p:cNvPr>
          <p:cNvGrpSpPr/>
          <p:nvPr/>
        </p:nvGrpSpPr>
        <p:grpSpPr>
          <a:xfrm>
            <a:off x="8473841" y="2217576"/>
            <a:ext cx="3077365" cy="2753192"/>
            <a:chOff x="7614901" y="1615668"/>
            <a:chExt cx="5080001" cy="4154318"/>
          </a:xfrm>
        </p:grpSpPr>
        <p:sp>
          <p:nvSpPr>
            <p:cNvPr id="6" name="Line">
              <a:extLst>
                <a:ext uri="{FF2B5EF4-FFF2-40B4-BE49-F238E27FC236}">
                  <a16:creationId xmlns:a16="http://schemas.microsoft.com/office/drawing/2014/main" id="{9553995E-C77C-8643-8CA0-EF26CDA41A89}"/>
                </a:ext>
              </a:extLst>
            </p:cNvPr>
            <p:cNvSpPr/>
            <p:nvPr/>
          </p:nvSpPr>
          <p:spPr>
            <a:xfrm flipV="1">
              <a:off x="7675860" y="1615668"/>
              <a:ext cx="1" cy="3873137"/>
            </a:xfrm>
            <a:prstGeom prst="line">
              <a:avLst/>
            </a:prstGeom>
            <a:ln w="25400">
              <a:solidFill>
                <a:srgbClr val="5A5F5E"/>
              </a:solidFill>
              <a:miter lim="400000"/>
              <a:tailEnd type="triangle"/>
            </a:ln>
          </p:spPr>
          <p:txBody>
            <a:bodyPr lIns="27093" tIns="27093" rIns="27093" bIns="27093" anchor="ctr"/>
            <a:lstStyle/>
            <a:p>
              <a:pPr>
                <a:defRPr sz="70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7" name="Group">
              <a:extLst>
                <a:ext uri="{FF2B5EF4-FFF2-40B4-BE49-F238E27FC236}">
                  <a16:creationId xmlns:a16="http://schemas.microsoft.com/office/drawing/2014/main" id="{158FB541-D7C5-6746-8C69-C3AD3248E6ED}"/>
                </a:ext>
              </a:extLst>
            </p:cNvPr>
            <p:cNvGrpSpPr/>
            <p:nvPr/>
          </p:nvGrpSpPr>
          <p:grpSpPr>
            <a:xfrm>
              <a:off x="7614901" y="1896849"/>
              <a:ext cx="5080001" cy="3873137"/>
              <a:chOff x="0" y="0"/>
              <a:chExt cx="5079999" cy="3873135"/>
            </a:xfrm>
          </p:grpSpPr>
          <p:sp>
            <p:nvSpPr>
              <p:cNvPr id="8" name="Line">
                <a:extLst>
                  <a:ext uri="{FF2B5EF4-FFF2-40B4-BE49-F238E27FC236}">
                    <a16:creationId xmlns:a16="http://schemas.microsoft.com/office/drawing/2014/main" id="{0B884473-242A-244D-80B9-0A99324B32E5}"/>
                  </a:ext>
                </a:extLst>
              </p:cNvPr>
              <p:cNvSpPr/>
              <p:nvPr/>
            </p:nvSpPr>
            <p:spPr>
              <a:xfrm>
                <a:off x="0" y="3450167"/>
                <a:ext cx="4834959" cy="1"/>
              </a:xfrm>
              <a:prstGeom prst="line">
                <a:avLst/>
              </a:prstGeom>
              <a:noFill/>
              <a:ln w="25400" cap="flat">
                <a:solidFill>
                  <a:srgbClr val="5A5F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k">
                <a:extLst>
                  <a:ext uri="{FF2B5EF4-FFF2-40B4-BE49-F238E27FC236}">
                    <a16:creationId xmlns:a16="http://schemas.microsoft.com/office/drawing/2014/main" id="{63FFC142-25A7-BF44-B4C3-F473692FB728}"/>
                  </a:ext>
                </a:extLst>
              </p:cNvPr>
              <p:cNvSpPr txBox="1"/>
              <p:nvPr/>
            </p:nvSpPr>
            <p:spPr>
              <a:xfrm>
                <a:off x="4834958" y="3382073"/>
                <a:ext cx="245042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r>
                  <a:t>k</a:t>
                </a:r>
              </a:p>
            </p:txBody>
          </p: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766D404B-40C4-8D41-96D2-1163E510A229}"/>
                  </a:ext>
                </a:extLst>
              </p:cNvPr>
              <p:cNvSpPr/>
              <p:nvPr/>
            </p:nvSpPr>
            <p:spPr>
              <a:xfrm>
                <a:off x="128505" y="436399"/>
                <a:ext cx="4808394" cy="29781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244" y="5773"/>
                      <a:pt x="3534" y="10798"/>
                      <a:pt x="6567" y="14413"/>
                    </a:cubicBezTo>
                    <a:cubicBezTo>
                      <a:pt x="10451" y="19040"/>
                      <a:pt x="15220" y="21024"/>
                      <a:pt x="20023" y="21498"/>
                    </a:cubicBezTo>
                    <a:cubicBezTo>
                      <a:pt x="20548" y="21550"/>
                      <a:pt x="21074" y="21584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AB1802"/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bias">
                <a:extLst>
                  <a:ext uri="{FF2B5EF4-FFF2-40B4-BE49-F238E27FC236}">
                    <a16:creationId xmlns:a16="http://schemas.microsoft.com/office/drawing/2014/main" id="{64F44312-C97B-7D4E-88AA-405BE039A78F}"/>
                  </a:ext>
                </a:extLst>
              </p:cNvPr>
              <p:cNvSpPr txBox="1"/>
              <p:nvPr/>
            </p:nvSpPr>
            <p:spPr>
              <a:xfrm>
                <a:off x="143062" y="-1"/>
                <a:ext cx="923071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5"/>
                    </a:solidFill>
                  </a:defRPr>
                </a:lvl1pPr>
              </a:lstStyle>
              <a:p>
                <a:r>
                  <a:rPr dirty="0"/>
                  <a:t>bias</a:t>
                </a:r>
              </a:p>
            </p:txBody>
          </p: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BB0AA082-35D8-8B48-A9FD-8735B08D19FB}"/>
                  </a:ext>
                </a:extLst>
              </p:cNvPr>
              <p:cNvSpPr/>
              <p:nvPr/>
            </p:nvSpPr>
            <p:spPr>
              <a:xfrm flipV="1">
                <a:off x="124519" y="510251"/>
                <a:ext cx="4525342" cy="2797312"/>
              </a:xfrm>
              <a:prstGeom prst="line">
                <a:avLst/>
              </a:prstGeom>
              <a:noFill/>
              <a:ln w="38100" cap="flat">
                <a:solidFill>
                  <a:schemeClr val="accent1">
                    <a:satOff val="5412"/>
                    <a:lumOff val="-30746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variance">
                <a:extLst>
                  <a:ext uri="{FF2B5EF4-FFF2-40B4-BE49-F238E27FC236}">
                    <a16:creationId xmlns:a16="http://schemas.microsoft.com/office/drawing/2014/main" id="{BA3D1B4E-4C04-1046-8C2B-1F08BA844956}"/>
                  </a:ext>
                </a:extLst>
              </p:cNvPr>
              <p:cNvSpPr txBox="1"/>
              <p:nvPr/>
            </p:nvSpPr>
            <p:spPr>
              <a:xfrm>
                <a:off x="2810392" y="66761"/>
                <a:ext cx="1848100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1">
                        <a:satOff val="5412"/>
                        <a:lumOff val="-30746"/>
                      </a:schemeClr>
                    </a:solidFill>
                  </a:defRPr>
                </a:lvl1pPr>
              </a:lstStyle>
              <a:p>
                <a:r>
                  <a:rPr dirty="0"/>
                  <a:t>variance</a:t>
                </a:r>
              </a:p>
            </p:txBody>
          </p: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CB3445D6-E97F-B745-9C67-E18E4BCBD2D9}"/>
                  </a:ext>
                </a:extLst>
              </p:cNvPr>
              <p:cNvSpPr/>
              <p:nvPr/>
            </p:nvSpPr>
            <p:spPr>
              <a:xfrm>
                <a:off x="142764" y="149438"/>
                <a:ext cx="4587640" cy="1476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856" extrusionOk="0">
                    <a:moveTo>
                      <a:pt x="0" y="0"/>
                    </a:moveTo>
                    <a:cubicBezTo>
                      <a:pt x="594" y="8937"/>
                      <a:pt x="3064" y="16068"/>
                      <a:pt x="6295" y="18178"/>
                    </a:cubicBezTo>
                    <a:cubicBezTo>
                      <a:pt x="11539" y="21600"/>
                      <a:pt x="16173" y="11346"/>
                      <a:pt x="20795" y="3785"/>
                    </a:cubicBezTo>
                    <a:cubicBezTo>
                      <a:pt x="21062" y="3349"/>
                      <a:pt x="21330" y="2922"/>
                      <a:pt x="21600" y="2504"/>
                    </a:cubicBezTo>
                  </a:path>
                </a:pathLst>
              </a:custGeom>
              <a:noFill/>
              <a:ln w="63500" cap="flat">
                <a:solidFill>
                  <a:schemeClr val="accent3">
                    <a:satOff val="4450"/>
                    <a:lumOff val="-16871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MSE">
                <a:extLst>
                  <a:ext uri="{FF2B5EF4-FFF2-40B4-BE49-F238E27FC236}">
                    <a16:creationId xmlns:a16="http://schemas.microsoft.com/office/drawing/2014/main" id="{B8B21819-AF58-924C-9098-4539DC573DCB}"/>
                  </a:ext>
                </a:extLst>
              </p:cNvPr>
              <p:cNvSpPr txBox="1"/>
              <p:nvPr/>
            </p:nvSpPr>
            <p:spPr>
              <a:xfrm>
                <a:off x="1564438" y="1051290"/>
                <a:ext cx="1082611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3">
                        <a:satOff val="4450"/>
                        <a:lumOff val="-16871"/>
                      </a:schemeClr>
                    </a:solidFill>
                  </a:defRPr>
                </a:lvl1pPr>
              </a:lstStyle>
              <a:p>
                <a:r>
                  <a:rPr dirty="0"/>
                  <a:t>MSE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6671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548749-7180-434B-8A1B-CE5D6E82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Stability, Overfitting, and Regularization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9E66F7-065B-D949-9CC4-321A68265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6469" y="1892681"/>
            <a:ext cx="3394089" cy="23357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B50D6-B078-D645-A7D6-A3CF5076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A6A5D-CA14-4F47-A737-2B185C50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652" y="2090069"/>
            <a:ext cx="3235037" cy="19410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374DCA-DA02-A543-9E75-D9CB47437674}"/>
              </a:ext>
            </a:extLst>
          </p:cNvPr>
          <p:cNvSpPr/>
          <p:nvPr/>
        </p:nvSpPr>
        <p:spPr>
          <a:xfrm>
            <a:off x="1661779" y="4551644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unknown linear function</a:t>
            </a:r>
            <a:endParaRPr lang="en-US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DF2B7C-690E-FE46-AB70-59D5BA5926A9}"/>
              </a:ext>
            </a:extLst>
          </p:cNvPr>
          <p:cNvSpPr/>
          <p:nvPr/>
        </p:nvSpPr>
        <p:spPr>
          <a:xfrm>
            <a:off x="6095999" y="4413145"/>
            <a:ext cx="386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example of a dataset sampled from a mixed Gaussian distribution</a:t>
            </a:r>
            <a:endParaRPr lang="en-US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931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of “Classical” ML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A898A4-3133-AF45-A157-D86E3E11D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396" y="2005289"/>
            <a:ext cx="5577205" cy="393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B8636-C883-194A-9D20-AE21C5675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06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110" y="1611382"/>
            <a:ext cx="9669780" cy="3074403"/>
          </a:xfrm>
        </p:spPr>
        <p:txBody>
          <a:bodyPr/>
          <a:lstStyle/>
          <a:p>
            <a:r>
              <a:rPr lang="en-US" dirty="0"/>
              <a:t>Elements of Statistical Learning</a:t>
            </a:r>
          </a:p>
        </p:txBody>
      </p:sp>
    </p:spTree>
    <p:extLst>
      <p:ext uri="{BB962C8B-B14F-4D97-AF65-F5344CB8AC3E}">
        <p14:creationId xmlns:p14="http://schemas.microsoft.com/office/powerpoint/2010/main" val="1712401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40598D-5259-074B-9999-1437BE4EE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083" y="2394079"/>
            <a:ext cx="2803726" cy="28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Statistical Machine Learning Framework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7122-CA7A-DD4F-B431-C582ADB81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955790" cy="415742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Data</a:t>
            </a:r>
          </a:p>
          <a:p>
            <a:pPr lvl="1"/>
            <a:r>
              <a:rPr lang="en-US" sz="2000" dirty="0"/>
              <a:t>Domain set  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Label set  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 joint probability distribution on training data</a:t>
            </a:r>
          </a:p>
          <a:p>
            <a:pPr lvl="1"/>
            <a:endParaRPr lang="en-US" sz="2000" dirty="0"/>
          </a:p>
          <a:p>
            <a:r>
              <a:rPr lang="en-US" sz="2400" dirty="0"/>
              <a:t>Model</a:t>
            </a:r>
          </a:p>
          <a:p>
            <a:pPr lvl="1"/>
            <a:r>
              <a:rPr lang="en-US" sz="2000" dirty="0"/>
              <a:t>A prediction function  </a:t>
            </a:r>
          </a:p>
          <a:p>
            <a:pPr lvl="1"/>
            <a:endParaRPr lang="en-US" sz="2000" dirty="0"/>
          </a:p>
          <a:p>
            <a:r>
              <a:rPr lang="en-US" sz="2400" dirty="0"/>
              <a:t>Measure of success</a:t>
            </a:r>
          </a:p>
          <a:p>
            <a:pPr lvl="1"/>
            <a:r>
              <a:rPr lang="en-US" sz="2000" dirty="0"/>
              <a:t>A loss function  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1819C3-632E-614D-A18E-28C5E2B0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654" y="2508569"/>
            <a:ext cx="2674429" cy="26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2467449-1B67-8343-BFE6-C7787A670B5A}"/>
              </a:ext>
            </a:extLst>
          </p:cNvPr>
          <p:cNvGrpSpPr/>
          <p:nvPr/>
        </p:nvGrpSpPr>
        <p:grpSpPr>
          <a:xfrm>
            <a:off x="3013079" y="1936733"/>
            <a:ext cx="257487" cy="306934"/>
            <a:chOff x="3182412" y="1936733"/>
            <a:chExt cx="257487" cy="30693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28050FA-39BA-9E46-9AEC-1CD04D1EA348}"/>
                    </a:ext>
                  </a:extLst>
                </p14:cNvPr>
                <p14:cNvContentPartPr/>
                <p14:nvPr/>
              </p14:nvContentPartPr>
              <p14:xfrm>
                <a:off x="3182412" y="1936733"/>
                <a:ext cx="257487" cy="269574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28050FA-39BA-9E46-9AEC-1CD04D1EA34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66948" y="1921257"/>
                  <a:ext cx="287695" cy="2998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ECC19A2-65A6-3142-80A3-DF9666F0E1D0}"/>
                    </a:ext>
                  </a:extLst>
                </p14:cNvPr>
                <p14:cNvContentPartPr/>
                <p14:nvPr/>
              </p14:nvContentPartPr>
              <p14:xfrm>
                <a:off x="3186440" y="1957976"/>
                <a:ext cx="210239" cy="285691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ECC19A2-65A6-3142-80A3-DF9666F0E1D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71320" y="1942864"/>
                  <a:ext cx="240839" cy="31591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C865473-5C6C-D248-87F1-B1087FD2EFEF}"/>
                  </a:ext>
                </a:extLst>
              </p14:cNvPr>
              <p14:cNvContentPartPr/>
              <p14:nvPr/>
            </p14:nvContentPartPr>
            <p14:xfrm>
              <a:off x="2815933" y="2582213"/>
              <a:ext cx="227880" cy="370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C865473-5C6C-D248-87F1-B1087FD2EF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00813" y="2566733"/>
                <a:ext cx="258480" cy="40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C83473A8-CE8F-BC4B-9380-E1D264A77502}"/>
              </a:ext>
            </a:extLst>
          </p:cNvPr>
          <p:cNvGrpSpPr/>
          <p:nvPr/>
        </p:nvGrpSpPr>
        <p:grpSpPr>
          <a:xfrm>
            <a:off x="2134093" y="3613973"/>
            <a:ext cx="713880" cy="254160"/>
            <a:chOff x="2134093" y="3613973"/>
            <a:chExt cx="71388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6F9340B-1E73-A645-BDB5-6CD6D55065E5}"/>
                    </a:ext>
                  </a:extLst>
                </p14:cNvPr>
                <p14:cNvContentPartPr/>
                <p14:nvPr/>
              </p14:nvContentPartPr>
              <p14:xfrm>
                <a:off x="2134093" y="3613973"/>
                <a:ext cx="73800" cy="21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6F9340B-1E73-A645-BDB5-6CD6D55065E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18613" y="3598853"/>
                  <a:ext cx="104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EAFE1C-01BB-1E44-A948-BAAE16F291DB}"/>
                    </a:ext>
                  </a:extLst>
                </p14:cNvPr>
                <p14:cNvContentPartPr/>
                <p14:nvPr/>
              </p14:nvContentPartPr>
              <p14:xfrm>
                <a:off x="2265853" y="3688133"/>
                <a:ext cx="63720" cy="7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EAFE1C-01BB-1E44-A948-BAAE16F291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50373" y="3673013"/>
                  <a:ext cx="94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F3602D8-7158-8244-930B-A02BFCC6FA8D}"/>
                    </a:ext>
                  </a:extLst>
                </p14:cNvPr>
                <p14:cNvContentPartPr/>
                <p14:nvPr/>
              </p14:nvContentPartPr>
              <p14:xfrm>
                <a:off x="2244613" y="3688133"/>
                <a:ext cx="95760" cy="10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F3602D8-7158-8244-930B-A02BFCC6FA8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29133" y="3673013"/>
                  <a:ext cx="126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64DBD42-086C-134F-8366-B881739CAB99}"/>
                    </a:ext>
                  </a:extLst>
                </p14:cNvPr>
                <p14:cNvContentPartPr/>
                <p14:nvPr/>
              </p14:nvContentPartPr>
              <p14:xfrm>
                <a:off x="2382133" y="3746453"/>
                <a:ext cx="10800" cy="53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64DBD42-086C-134F-8366-B881739CAB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67013" y="3730973"/>
                  <a:ext cx="41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E170EAC-BD8D-924C-87AD-B1C5E904C081}"/>
                    </a:ext>
                  </a:extLst>
                </p14:cNvPr>
                <p14:cNvContentPartPr/>
                <p14:nvPr/>
              </p14:nvContentPartPr>
              <p14:xfrm>
                <a:off x="2466733" y="3772733"/>
                <a:ext cx="5760" cy="10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E170EAC-BD8D-924C-87AD-B1C5E904C08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51613" y="3757613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B830426-F711-6747-8305-1DB431ED1731}"/>
                    </a:ext>
                  </a:extLst>
                </p14:cNvPr>
                <p14:cNvContentPartPr/>
                <p14:nvPr/>
              </p14:nvContentPartPr>
              <p14:xfrm>
                <a:off x="2540893" y="3682733"/>
                <a:ext cx="69120" cy="185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B830426-F711-6747-8305-1DB431ED17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25773" y="3667613"/>
                  <a:ext cx="99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816CF3A-607A-DD48-B08D-7F2FEAA9FDC4}"/>
                    </a:ext>
                  </a:extLst>
                </p14:cNvPr>
                <p14:cNvContentPartPr/>
                <p14:nvPr/>
              </p14:nvContentPartPr>
              <p14:xfrm>
                <a:off x="2662573" y="3767333"/>
                <a:ext cx="5760" cy="37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816CF3A-607A-DD48-B08D-7F2FEAA9FDC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47453" y="3752213"/>
                  <a:ext cx="36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A283CD8-0A3C-F54C-8901-30D998CD4B73}"/>
                    </a:ext>
                  </a:extLst>
                </p14:cNvPr>
                <p14:cNvContentPartPr/>
                <p14:nvPr/>
              </p14:nvContentPartPr>
              <p14:xfrm>
                <a:off x="2710093" y="3635213"/>
                <a:ext cx="32040" cy="190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A283CD8-0A3C-F54C-8901-30D998CD4B7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94973" y="3620093"/>
                  <a:ext cx="626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151467-5348-E045-9395-9CE795CD6224}"/>
                    </a:ext>
                  </a:extLst>
                </p14:cNvPr>
                <p14:cNvContentPartPr/>
                <p14:nvPr/>
              </p14:nvContentPartPr>
              <p14:xfrm>
                <a:off x="2821333" y="3809813"/>
                <a:ext cx="26640" cy="2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A151467-5348-E045-9395-9CE795CD622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06213" y="3794693"/>
                  <a:ext cx="5724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8AD28B-4D18-B244-807F-96C431248494}"/>
              </a:ext>
            </a:extLst>
          </p:cNvPr>
          <p:cNvGrpSpPr/>
          <p:nvPr/>
        </p:nvGrpSpPr>
        <p:grpSpPr>
          <a:xfrm>
            <a:off x="3033013" y="3709373"/>
            <a:ext cx="174960" cy="21600"/>
            <a:chOff x="3033013" y="3709373"/>
            <a:chExt cx="174960" cy="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67118DA-1CDC-D740-81D4-79A1AF01E3AE}"/>
                    </a:ext>
                  </a:extLst>
                </p14:cNvPr>
                <p14:cNvContentPartPr/>
                <p14:nvPr/>
              </p14:nvContentPartPr>
              <p14:xfrm>
                <a:off x="3033013" y="3725213"/>
                <a:ext cx="10800" cy="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67118DA-1CDC-D740-81D4-79A1AF01E3A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17893" y="3709733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7D7CFCE-0925-9547-A025-1A7C00F8F0FE}"/>
                    </a:ext>
                  </a:extLst>
                </p14:cNvPr>
                <p14:cNvContentPartPr/>
                <p14:nvPr/>
              </p14:nvContentPartPr>
              <p14:xfrm>
                <a:off x="3128413" y="3719813"/>
                <a:ext cx="1620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7D7CFCE-0925-9547-A025-1A7C00F8F0F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12933" y="3704693"/>
                  <a:ext cx="46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2E4F773-D1B5-A041-BA53-28C8DAABDD9C}"/>
                    </a:ext>
                  </a:extLst>
                </p14:cNvPr>
                <p14:cNvContentPartPr/>
                <p14:nvPr/>
              </p14:nvContentPartPr>
              <p14:xfrm>
                <a:off x="3197173" y="3709373"/>
                <a:ext cx="10800" cy="1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2E4F773-D1B5-A041-BA53-28C8DAABDD9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81693" y="369389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B9E1000-7806-564D-B06B-FA4769B1E227}"/>
                  </a:ext>
                </a:extLst>
              </p14:cNvPr>
              <p14:cNvContentPartPr/>
              <p14:nvPr/>
            </p14:nvContentPartPr>
            <p14:xfrm>
              <a:off x="3350533" y="3778133"/>
              <a:ext cx="5760" cy="10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B9E1000-7806-564D-B06B-FA4769B1E22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35413" y="3762653"/>
                <a:ext cx="3600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64E263A1-557B-EC48-A2ED-8C568FE0D7E2}"/>
              </a:ext>
            </a:extLst>
          </p:cNvPr>
          <p:cNvGrpSpPr/>
          <p:nvPr/>
        </p:nvGrpSpPr>
        <p:grpSpPr>
          <a:xfrm>
            <a:off x="3509293" y="3640613"/>
            <a:ext cx="661680" cy="238320"/>
            <a:chOff x="3509293" y="3640613"/>
            <a:chExt cx="66168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219AD01-5B89-3946-A18A-E0F3C4F049CF}"/>
                    </a:ext>
                  </a:extLst>
                </p14:cNvPr>
                <p14:cNvContentPartPr/>
                <p14:nvPr/>
              </p14:nvContentPartPr>
              <p14:xfrm>
                <a:off x="3509293" y="3640613"/>
                <a:ext cx="69120" cy="19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219AD01-5B89-3946-A18A-E0F3C4F049C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94173" y="3625133"/>
                  <a:ext cx="99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5EF5652-E378-C547-B788-CEAE10D159D4}"/>
                    </a:ext>
                  </a:extLst>
                </p14:cNvPr>
                <p14:cNvContentPartPr/>
                <p14:nvPr/>
              </p14:nvContentPartPr>
              <p14:xfrm>
                <a:off x="3636373" y="3693533"/>
                <a:ext cx="58680" cy="79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5EF5652-E378-C547-B788-CEAE10D159D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20893" y="3678053"/>
                  <a:ext cx="88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373999B-BDF9-6E43-88F9-FC8B35B41465}"/>
                    </a:ext>
                  </a:extLst>
                </p14:cNvPr>
                <p14:cNvContentPartPr/>
                <p14:nvPr/>
              </p14:nvContentPartPr>
              <p14:xfrm>
                <a:off x="3609733" y="3682733"/>
                <a:ext cx="100800" cy="127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373999B-BDF9-6E43-88F9-FC8B35B4146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94613" y="3667613"/>
                  <a:ext cx="131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7F89E2F-5712-774C-B4A3-9F550234F0E6}"/>
                    </a:ext>
                  </a:extLst>
                </p14:cNvPr>
                <p14:cNvContentPartPr/>
                <p14:nvPr/>
              </p14:nvContentPartPr>
              <p14:xfrm>
                <a:off x="3726373" y="3746453"/>
                <a:ext cx="47880" cy="69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7F89E2F-5712-774C-B4A3-9F550234F0E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10893" y="3730973"/>
                  <a:ext cx="78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B847A12-5F4D-8D41-83B4-9585F439B6FA}"/>
                    </a:ext>
                  </a:extLst>
                </p14:cNvPr>
                <p14:cNvContentPartPr/>
                <p14:nvPr/>
              </p14:nvContentPartPr>
              <p14:xfrm>
                <a:off x="3816013" y="3783533"/>
                <a:ext cx="360" cy="32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B847A12-5F4D-8D41-83B4-9585F439B6F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800893" y="3768053"/>
                  <a:ext cx="30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29AE678-6DFF-EF46-9BF5-2C6240633023}"/>
                    </a:ext>
                  </a:extLst>
                </p14:cNvPr>
                <p14:cNvContentPartPr/>
                <p14:nvPr/>
              </p14:nvContentPartPr>
              <p14:xfrm>
                <a:off x="3890173" y="3682733"/>
                <a:ext cx="79560" cy="196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29AE678-6DFF-EF46-9BF5-2C624063302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75053" y="3667613"/>
                  <a:ext cx="110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54F47F0-5329-CF41-A584-A5F3E834853F}"/>
                    </a:ext>
                  </a:extLst>
                </p14:cNvPr>
                <p14:cNvContentPartPr/>
                <p14:nvPr/>
              </p14:nvContentPartPr>
              <p14:xfrm>
                <a:off x="4017253" y="3762293"/>
                <a:ext cx="53280" cy="63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54F47F0-5329-CF41-A584-A5F3E834853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02133" y="3746813"/>
                  <a:ext cx="838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4C80B95-7611-5C46-869F-326AB9665695}"/>
                    </a:ext>
                  </a:extLst>
                </p14:cNvPr>
                <p14:cNvContentPartPr/>
                <p14:nvPr/>
              </p14:nvContentPartPr>
              <p14:xfrm>
                <a:off x="4123093" y="3661493"/>
                <a:ext cx="47880" cy="164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4C80B95-7611-5C46-869F-326AB966569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107973" y="3646373"/>
                  <a:ext cx="7848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A5AA70-E792-D947-99A5-CE381B52BFF3}"/>
              </a:ext>
            </a:extLst>
          </p:cNvPr>
          <p:cNvGrpSpPr/>
          <p:nvPr/>
        </p:nvGrpSpPr>
        <p:grpSpPr>
          <a:xfrm>
            <a:off x="4345213" y="3492293"/>
            <a:ext cx="286200" cy="312480"/>
            <a:chOff x="4345213" y="3492293"/>
            <a:chExt cx="2862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5F7FBCC-B5F4-3E41-BD1C-78944B6C44E4}"/>
                    </a:ext>
                  </a:extLst>
                </p14:cNvPr>
                <p14:cNvContentPartPr/>
                <p14:nvPr/>
              </p14:nvContentPartPr>
              <p14:xfrm>
                <a:off x="4345213" y="3703973"/>
                <a:ext cx="286200" cy="100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5F7FBCC-B5F4-3E41-BD1C-78944B6C44E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30093" y="3688853"/>
                  <a:ext cx="316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D140706-3CC9-FD45-8A51-A81E547D481D}"/>
                    </a:ext>
                  </a:extLst>
                </p14:cNvPr>
                <p14:cNvContentPartPr/>
                <p14:nvPr/>
              </p14:nvContentPartPr>
              <p14:xfrm>
                <a:off x="4366453" y="3587693"/>
                <a:ext cx="360" cy="58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D140706-3CC9-FD45-8A51-A81E547D481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51333" y="3572213"/>
                  <a:ext cx="30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DC9EDD0-20E4-B94C-BF70-EBAC97D24AF9}"/>
                    </a:ext>
                  </a:extLst>
                </p14:cNvPr>
                <p14:cNvContentPartPr/>
                <p14:nvPr/>
              </p14:nvContentPartPr>
              <p14:xfrm>
                <a:off x="4356013" y="3539813"/>
                <a:ext cx="10800" cy="16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DC9EDD0-20E4-B94C-BF70-EBAC97D24AF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40533" y="3524693"/>
                  <a:ext cx="41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A7BE89C-1568-A843-AE1A-5E0EF2DC772A}"/>
                    </a:ext>
                  </a:extLst>
                </p14:cNvPr>
                <p14:cNvContentPartPr/>
                <p14:nvPr/>
              </p14:nvContentPartPr>
              <p14:xfrm>
                <a:off x="4419373" y="3598133"/>
                <a:ext cx="10800" cy="47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A7BE89C-1568-A843-AE1A-5E0EF2DC772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04253" y="3583013"/>
                  <a:ext cx="41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E101AD3-AF94-8F47-9C2F-1C45ABE713BB}"/>
                    </a:ext>
                  </a:extLst>
                </p14:cNvPr>
                <p14:cNvContentPartPr/>
                <p14:nvPr/>
              </p14:nvContentPartPr>
              <p14:xfrm>
                <a:off x="4424773" y="3513533"/>
                <a:ext cx="5760" cy="16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E101AD3-AF94-8F47-9C2F-1C45ABE713B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09293" y="3498413"/>
                  <a:ext cx="36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ECEE6B1-A338-E14B-A1D0-B55C6307AD2D}"/>
                    </a:ext>
                  </a:extLst>
                </p14:cNvPr>
                <p14:cNvContentPartPr/>
                <p14:nvPr/>
              </p14:nvContentPartPr>
              <p14:xfrm>
                <a:off x="4493533" y="3492293"/>
                <a:ext cx="74520" cy="137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ECEE6B1-A338-E14B-A1D0-B55C6307AD2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78413" y="3477173"/>
                  <a:ext cx="10512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A7C2851-7FCD-FD4E-A00A-524A6CBF02BE}"/>
              </a:ext>
            </a:extLst>
          </p:cNvPr>
          <p:cNvGrpSpPr/>
          <p:nvPr/>
        </p:nvGrpSpPr>
        <p:grpSpPr>
          <a:xfrm>
            <a:off x="4832293" y="3619373"/>
            <a:ext cx="339120" cy="381240"/>
            <a:chOff x="4832293" y="3619373"/>
            <a:chExt cx="33912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911502D-59A5-224D-B429-FDAE78C4D18C}"/>
                    </a:ext>
                  </a:extLst>
                </p14:cNvPr>
                <p14:cNvContentPartPr/>
                <p14:nvPr/>
              </p14:nvContentPartPr>
              <p14:xfrm>
                <a:off x="4832293" y="3619373"/>
                <a:ext cx="339120" cy="137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911502D-59A5-224D-B429-FDAE78C4D18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16813" y="3603893"/>
                  <a:ext cx="369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FC694AA-C4B4-CF4F-BA44-6B30B1E685F5}"/>
                    </a:ext>
                  </a:extLst>
                </p14:cNvPr>
                <p14:cNvContentPartPr/>
                <p14:nvPr/>
              </p14:nvContentPartPr>
              <p14:xfrm>
                <a:off x="4975213" y="3635213"/>
                <a:ext cx="47880" cy="36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FC694AA-C4B4-CF4F-BA44-6B30B1E685F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959733" y="3620093"/>
                  <a:ext cx="7848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9D626B9-A2A7-C447-9D12-6074A3E6EEE1}"/>
              </a:ext>
            </a:extLst>
          </p:cNvPr>
          <p:cNvGrpSpPr/>
          <p:nvPr/>
        </p:nvGrpSpPr>
        <p:grpSpPr>
          <a:xfrm>
            <a:off x="4117693" y="4238573"/>
            <a:ext cx="270360" cy="413280"/>
            <a:chOff x="4117693" y="4238573"/>
            <a:chExt cx="270360" cy="4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597BC65-7AB8-C14F-8AFC-A34A67B03ED2}"/>
                    </a:ext>
                  </a:extLst>
                </p14:cNvPr>
                <p14:cNvContentPartPr/>
                <p14:nvPr/>
              </p14:nvContentPartPr>
              <p14:xfrm>
                <a:off x="4154773" y="4238573"/>
                <a:ext cx="106200" cy="413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597BC65-7AB8-C14F-8AFC-A34A67B03ED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39653" y="4223093"/>
                  <a:ext cx="1368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87517CB-CC46-664C-8E4B-2CCD5105A2A8}"/>
                    </a:ext>
                  </a:extLst>
                </p14:cNvPr>
                <p14:cNvContentPartPr/>
                <p14:nvPr/>
              </p14:nvContentPartPr>
              <p14:xfrm>
                <a:off x="4117693" y="4407773"/>
                <a:ext cx="143280" cy="16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87517CB-CC46-664C-8E4B-2CCD5105A2A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02573" y="4392653"/>
                  <a:ext cx="173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A8498B5-E38E-0542-A4FF-8A806BA14EDC}"/>
                    </a:ext>
                  </a:extLst>
                </p14:cNvPr>
                <p14:cNvContentPartPr/>
                <p14:nvPr/>
              </p14:nvContentPartPr>
              <p14:xfrm>
                <a:off x="4356013" y="4423613"/>
                <a:ext cx="32040" cy="37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A8498B5-E38E-0542-A4FF-8A806BA14ED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40533" y="4408493"/>
                  <a:ext cx="62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8731535-DEF6-9D4E-9458-1B4B3CB6A341}"/>
                    </a:ext>
                  </a:extLst>
                </p14:cNvPr>
                <p14:cNvContentPartPr/>
                <p14:nvPr/>
              </p14:nvContentPartPr>
              <p14:xfrm>
                <a:off x="4366453" y="4503173"/>
                <a:ext cx="10800" cy="5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8731535-DEF6-9D4E-9458-1B4B3CB6A34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51333" y="4487693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6FF9FC3-1B9F-9541-8C30-EE67D2E2F263}"/>
              </a:ext>
            </a:extLst>
          </p:cNvPr>
          <p:cNvGrpSpPr/>
          <p:nvPr/>
        </p:nvGrpSpPr>
        <p:grpSpPr>
          <a:xfrm>
            <a:off x="4604773" y="4307333"/>
            <a:ext cx="952920" cy="328680"/>
            <a:chOff x="4604773" y="4307333"/>
            <a:chExt cx="95292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4AF075E-EEAA-DB41-B2AB-1335CDF0876C}"/>
                    </a:ext>
                  </a:extLst>
                </p14:cNvPr>
                <p14:cNvContentPartPr/>
                <p14:nvPr/>
              </p14:nvContentPartPr>
              <p14:xfrm>
                <a:off x="4620613" y="4333613"/>
                <a:ext cx="222480" cy="248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4AF075E-EEAA-DB41-B2AB-1335CDF0876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05133" y="4318493"/>
                  <a:ext cx="253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47933C8-2EFD-544C-8214-5002C184F4FC}"/>
                    </a:ext>
                  </a:extLst>
                </p14:cNvPr>
                <p14:cNvContentPartPr/>
                <p14:nvPr/>
              </p14:nvContentPartPr>
              <p14:xfrm>
                <a:off x="4604773" y="4307333"/>
                <a:ext cx="222480" cy="323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47933C8-2EFD-544C-8214-5002C184F4F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89293" y="4291853"/>
                  <a:ext cx="2530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79566A4-69C0-2C4E-A2A3-F6A5DC496658}"/>
                    </a:ext>
                  </a:extLst>
                </p14:cNvPr>
                <p14:cNvContentPartPr/>
                <p14:nvPr/>
              </p14:nvContentPartPr>
              <p14:xfrm>
                <a:off x="4948573" y="4439453"/>
                <a:ext cx="243720" cy="58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79566A4-69C0-2C4E-A2A3-F6A5DC49665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33453" y="4424333"/>
                  <a:ext cx="2743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E27821D-E110-7949-AEEA-4D26FCD91307}"/>
                    </a:ext>
                  </a:extLst>
                </p14:cNvPr>
                <p14:cNvContentPartPr/>
                <p14:nvPr/>
              </p14:nvContentPartPr>
              <p14:xfrm>
                <a:off x="5298493" y="4328573"/>
                <a:ext cx="259200" cy="30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E27821D-E110-7949-AEEA-4D26FCD9130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83013" y="4313093"/>
                  <a:ext cx="28944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EE06A8A-90D6-C94C-9A60-53A7D368BF18}"/>
              </a:ext>
            </a:extLst>
          </p:cNvPr>
          <p:cNvGrpSpPr/>
          <p:nvPr/>
        </p:nvGrpSpPr>
        <p:grpSpPr>
          <a:xfrm>
            <a:off x="3620533" y="5381573"/>
            <a:ext cx="640440" cy="349560"/>
            <a:chOff x="3620533" y="5381573"/>
            <a:chExt cx="64044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FDDBD7E-CE5A-2344-95E1-FDD7F745FCC0}"/>
                    </a:ext>
                  </a:extLst>
                </p14:cNvPr>
                <p14:cNvContentPartPr/>
                <p14:nvPr/>
              </p14:nvContentPartPr>
              <p14:xfrm>
                <a:off x="3620533" y="5381573"/>
                <a:ext cx="159120" cy="290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FDDBD7E-CE5A-2344-95E1-FDD7F745FCC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05053" y="5366093"/>
                  <a:ext cx="189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9DFCF0E-0B71-B548-80AC-3ABA8FAAF9FB}"/>
                    </a:ext>
                  </a:extLst>
                </p14:cNvPr>
                <p14:cNvContentPartPr/>
                <p14:nvPr/>
              </p14:nvContentPartPr>
              <p14:xfrm>
                <a:off x="3879733" y="5492453"/>
                <a:ext cx="10800" cy="10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9DFCF0E-0B71-B548-80AC-3ABA8FAAF9F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64253" y="547733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FD2BCC6-F11C-CA41-B1FD-686EF3804F89}"/>
                    </a:ext>
                  </a:extLst>
                </p14:cNvPr>
                <p14:cNvContentPartPr/>
                <p14:nvPr/>
              </p14:nvContentPartPr>
              <p14:xfrm>
                <a:off x="3885133" y="5593253"/>
                <a:ext cx="10800" cy="10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FD2BCC6-F11C-CA41-B1FD-686EF3804F8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69653" y="557777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6CBD6EC-395D-0842-BE41-E34D47E3ECB4}"/>
                    </a:ext>
                  </a:extLst>
                </p14:cNvPr>
                <p14:cNvContentPartPr/>
                <p14:nvPr/>
              </p14:nvContentPartPr>
              <p14:xfrm>
                <a:off x="4033093" y="5387333"/>
                <a:ext cx="227880" cy="343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6CBD6EC-395D-0842-BE41-E34D47E3ECB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17973" y="5372213"/>
                  <a:ext cx="258480" cy="37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4" name="Group 2053">
            <a:extLst>
              <a:ext uri="{FF2B5EF4-FFF2-40B4-BE49-F238E27FC236}">
                <a16:creationId xmlns:a16="http://schemas.microsoft.com/office/drawing/2014/main" id="{840D91F7-8A6A-FC46-9A68-54E1BD45F042}"/>
              </a:ext>
            </a:extLst>
          </p:cNvPr>
          <p:cNvGrpSpPr/>
          <p:nvPr/>
        </p:nvGrpSpPr>
        <p:grpSpPr>
          <a:xfrm>
            <a:off x="4430173" y="5487413"/>
            <a:ext cx="127440" cy="132480"/>
            <a:chOff x="4430173" y="5487413"/>
            <a:chExt cx="12744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F7405D9-048B-4241-9713-431DE431D867}"/>
                    </a:ext>
                  </a:extLst>
                </p14:cNvPr>
                <p14:cNvContentPartPr/>
                <p14:nvPr/>
              </p14:nvContentPartPr>
              <p14:xfrm>
                <a:off x="4430173" y="5487413"/>
                <a:ext cx="127440" cy="127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F7405D9-048B-4241-9713-431DE431D86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414693" y="5471933"/>
                  <a:ext cx="157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048" name="Ink 2047">
                  <a:extLst>
                    <a:ext uri="{FF2B5EF4-FFF2-40B4-BE49-F238E27FC236}">
                      <a16:creationId xmlns:a16="http://schemas.microsoft.com/office/drawing/2014/main" id="{4F4C7E51-7A09-F44C-932D-E57F9ED0B9F6}"/>
                    </a:ext>
                  </a:extLst>
                </p14:cNvPr>
                <p14:cNvContentPartPr/>
                <p14:nvPr/>
              </p14:nvContentPartPr>
              <p14:xfrm>
                <a:off x="4430173" y="5508293"/>
                <a:ext cx="127440" cy="111600"/>
              </p14:xfrm>
            </p:contentPart>
          </mc:Choice>
          <mc:Fallback xmlns="">
            <p:pic>
              <p:nvPicPr>
                <p:cNvPr id="2048" name="Ink 2047">
                  <a:extLst>
                    <a:ext uri="{FF2B5EF4-FFF2-40B4-BE49-F238E27FC236}">
                      <a16:creationId xmlns:a16="http://schemas.microsoft.com/office/drawing/2014/main" id="{4F4C7E51-7A09-F44C-932D-E57F9ED0B9F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14693" y="5493173"/>
                  <a:ext cx="15768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C1834C55-F483-014B-A8EF-A577CB607E22}"/>
              </a:ext>
            </a:extLst>
          </p:cNvPr>
          <p:cNvGrpSpPr/>
          <p:nvPr/>
        </p:nvGrpSpPr>
        <p:grpSpPr>
          <a:xfrm>
            <a:off x="4721053" y="5370773"/>
            <a:ext cx="1058400" cy="370800"/>
            <a:chOff x="4721053" y="5370773"/>
            <a:chExt cx="105840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049" name="Ink 2048">
                  <a:extLst>
                    <a:ext uri="{FF2B5EF4-FFF2-40B4-BE49-F238E27FC236}">
                      <a16:creationId xmlns:a16="http://schemas.microsoft.com/office/drawing/2014/main" id="{C3320DFE-CA4E-8049-9281-16DB28D71B7F}"/>
                    </a:ext>
                  </a:extLst>
                </p14:cNvPr>
                <p14:cNvContentPartPr/>
                <p14:nvPr/>
              </p14:nvContentPartPr>
              <p14:xfrm>
                <a:off x="4721053" y="5370773"/>
                <a:ext cx="206640" cy="339120"/>
              </p14:xfrm>
            </p:contentPart>
          </mc:Choice>
          <mc:Fallback xmlns="">
            <p:pic>
              <p:nvPicPr>
                <p:cNvPr id="2049" name="Ink 2048">
                  <a:extLst>
                    <a:ext uri="{FF2B5EF4-FFF2-40B4-BE49-F238E27FC236}">
                      <a16:creationId xmlns:a16="http://schemas.microsoft.com/office/drawing/2014/main" id="{C3320DFE-CA4E-8049-9281-16DB28D71B7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05933" y="5355653"/>
                  <a:ext cx="2372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051" name="Ink 2050">
                  <a:extLst>
                    <a:ext uri="{FF2B5EF4-FFF2-40B4-BE49-F238E27FC236}">
                      <a16:creationId xmlns:a16="http://schemas.microsoft.com/office/drawing/2014/main" id="{6FE74F5D-883D-E54C-9976-2D25286062B7}"/>
                    </a:ext>
                  </a:extLst>
                </p14:cNvPr>
                <p14:cNvContentPartPr/>
                <p14:nvPr/>
              </p14:nvContentPartPr>
              <p14:xfrm>
                <a:off x="5064853" y="5471573"/>
                <a:ext cx="339120" cy="95760"/>
              </p14:xfrm>
            </p:contentPart>
          </mc:Choice>
          <mc:Fallback xmlns="">
            <p:pic>
              <p:nvPicPr>
                <p:cNvPr id="2051" name="Ink 2050">
                  <a:extLst>
                    <a:ext uri="{FF2B5EF4-FFF2-40B4-BE49-F238E27FC236}">
                      <a16:creationId xmlns:a16="http://schemas.microsoft.com/office/drawing/2014/main" id="{6FE74F5D-883D-E54C-9976-2D25286062B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49733" y="5456093"/>
                  <a:ext cx="369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55" name="Ink 2054">
                  <a:extLst>
                    <a:ext uri="{FF2B5EF4-FFF2-40B4-BE49-F238E27FC236}">
                      <a16:creationId xmlns:a16="http://schemas.microsoft.com/office/drawing/2014/main" id="{725AFBD8-187E-A343-A9AD-01BFA067FD1C}"/>
                    </a:ext>
                  </a:extLst>
                </p14:cNvPr>
                <p14:cNvContentPartPr/>
                <p14:nvPr/>
              </p14:nvContentPartPr>
              <p14:xfrm>
                <a:off x="5546533" y="5444933"/>
                <a:ext cx="26640" cy="286200"/>
              </p14:xfrm>
            </p:contentPart>
          </mc:Choice>
          <mc:Fallback xmlns="">
            <p:pic>
              <p:nvPicPr>
                <p:cNvPr id="2055" name="Ink 2054">
                  <a:extLst>
                    <a:ext uri="{FF2B5EF4-FFF2-40B4-BE49-F238E27FC236}">
                      <a16:creationId xmlns:a16="http://schemas.microsoft.com/office/drawing/2014/main" id="{725AFBD8-187E-A343-A9AD-01BFA067FD1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31413" y="5429813"/>
                  <a:ext cx="572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056" name="Ink 2055">
                  <a:extLst>
                    <a:ext uri="{FF2B5EF4-FFF2-40B4-BE49-F238E27FC236}">
                      <a16:creationId xmlns:a16="http://schemas.microsoft.com/office/drawing/2014/main" id="{3070553E-0751-AA41-8E57-695B63ACA6F1}"/>
                    </a:ext>
                  </a:extLst>
                </p14:cNvPr>
                <p14:cNvContentPartPr/>
                <p14:nvPr/>
              </p14:nvContentPartPr>
              <p14:xfrm>
                <a:off x="5599453" y="5460773"/>
                <a:ext cx="16200" cy="249120"/>
              </p14:xfrm>
            </p:contentPart>
          </mc:Choice>
          <mc:Fallback xmlns="">
            <p:pic>
              <p:nvPicPr>
                <p:cNvPr id="2056" name="Ink 2055">
                  <a:extLst>
                    <a:ext uri="{FF2B5EF4-FFF2-40B4-BE49-F238E27FC236}">
                      <a16:creationId xmlns:a16="http://schemas.microsoft.com/office/drawing/2014/main" id="{3070553E-0751-AA41-8E57-695B63ACA6F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84333" y="5445653"/>
                  <a:ext cx="468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057" name="Ink 2056">
                  <a:extLst>
                    <a:ext uri="{FF2B5EF4-FFF2-40B4-BE49-F238E27FC236}">
                      <a16:creationId xmlns:a16="http://schemas.microsoft.com/office/drawing/2014/main" id="{D75595A3-EC92-5D4D-AF2A-B9D55F382F60}"/>
                    </a:ext>
                  </a:extLst>
                </p14:cNvPr>
                <p14:cNvContentPartPr/>
                <p14:nvPr/>
              </p14:nvContentPartPr>
              <p14:xfrm>
                <a:off x="5556973" y="5444933"/>
                <a:ext cx="222480" cy="296640"/>
              </p14:xfrm>
            </p:contentPart>
          </mc:Choice>
          <mc:Fallback xmlns="">
            <p:pic>
              <p:nvPicPr>
                <p:cNvPr id="2057" name="Ink 2056">
                  <a:extLst>
                    <a:ext uri="{FF2B5EF4-FFF2-40B4-BE49-F238E27FC236}">
                      <a16:creationId xmlns:a16="http://schemas.microsoft.com/office/drawing/2014/main" id="{D75595A3-EC92-5D4D-AF2A-B9D55F382F6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41853" y="5429813"/>
                  <a:ext cx="253080" cy="32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962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of Success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EBE72E-76C7-BF44-A2A1-CEE87D1CE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the prediction function and the loss function, the loss of an example is  </a:t>
            </a:r>
          </a:p>
          <a:p>
            <a:endParaRPr lang="en-US" sz="2400" dirty="0"/>
          </a:p>
          <a:p>
            <a:r>
              <a:rPr lang="en-US" sz="2400" dirty="0"/>
              <a:t>Training error/ empirical error of </a:t>
            </a:r>
          </a:p>
          <a:p>
            <a:endParaRPr lang="en-US" sz="2400" dirty="0"/>
          </a:p>
          <a:p>
            <a:r>
              <a:rPr lang="en-US" sz="2400" dirty="0"/>
              <a:t>Generalization error/ risk/ true error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101E20-9853-8244-87D0-70342B338AA3}"/>
                  </a:ext>
                </a:extLst>
              </p14:cNvPr>
              <p14:cNvContentPartPr/>
              <p14:nvPr/>
            </p14:nvContentPartPr>
            <p14:xfrm>
              <a:off x="4583533" y="2275133"/>
              <a:ext cx="159120" cy="396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101E20-9853-8244-87D0-70342B338A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68053" y="2260013"/>
                <a:ext cx="18972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994A31-E767-C04C-94EA-69CE47191F68}"/>
                  </a:ext>
                </a:extLst>
              </p14:cNvPr>
              <p14:cNvContentPartPr/>
              <p14:nvPr/>
            </p14:nvContentPartPr>
            <p14:xfrm>
              <a:off x="4779373" y="2380973"/>
              <a:ext cx="53280" cy="238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994A31-E767-C04C-94EA-69CE47191F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63893" y="2365853"/>
                <a:ext cx="83880" cy="26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BBB900F-43BE-D046-974D-F8B724B4A971}"/>
              </a:ext>
            </a:extLst>
          </p:cNvPr>
          <p:cNvGrpSpPr/>
          <p:nvPr/>
        </p:nvGrpSpPr>
        <p:grpSpPr>
          <a:xfrm>
            <a:off x="4927333" y="2333453"/>
            <a:ext cx="875880" cy="423720"/>
            <a:chOff x="4927333" y="2333453"/>
            <a:chExt cx="87588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B270A94-733D-494C-8838-D2D4EC4A494F}"/>
                    </a:ext>
                  </a:extLst>
                </p14:cNvPr>
                <p14:cNvContentPartPr/>
                <p14:nvPr/>
              </p14:nvContentPartPr>
              <p14:xfrm>
                <a:off x="4964413" y="2333453"/>
                <a:ext cx="122040" cy="423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B270A94-733D-494C-8838-D2D4EC4A49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49293" y="2318333"/>
                  <a:ext cx="1526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6CED955-4D75-7248-8D5C-3455CAB22CB8}"/>
                    </a:ext>
                  </a:extLst>
                </p14:cNvPr>
                <p14:cNvContentPartPr/>
                <p14:nvPr/>
              </p14:nvContentPartPr>
              <p14:xfrm>
                <a:off x="4927333" y="2497613"/>
                <a:ext cx="153720" cy="26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6CED955-4D75-7248-8D5C-3455CAB22C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12213" y="2482133"/>
                  <a:ext cx="184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02587DC-1147-9F47-8B57-15DDD8A380A5}"/>
                    </a:ext>
                  </a:extLst>
                </p14:cNvPr>
                <p14:cNvContentPartPr/>
                <p14:nvPr/>
              </p14:nvContentPartPr>
              <p14:xfrm>
                <a:off x="5117773" y="2439293"/>
                <a:ext cx="37440" cy="159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02587DC-1147-9F47-8B57-15DDD8A380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02653" y="2424173"/>
                  <a:ext cx="68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9D126F-FF49-1A42-9D38-A5CDDC8097A4}"/>
                    </a:ext>
                  </a:extLst>
                </p14:cNvPr>
                <p14:cNvContentPartPr/>
                <p14:nvPr/>
              </p14:nvContentPartPr>
              <p14:xfrm>
                <a:off x="5186533" y="2476373"/>
                <a:ext cx="69120" cy="95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9D126F-FF49-1A42-9D38-A5CDDC8097A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71413" y="2460893"/>
                  <a:ext cx="99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5AD2BF-17B1-F648-93C3-F238D35103E3}"/>
                    </a:ext>
                  </a:extLst>
                </p14:cNvPr>
                <p14:cNvContentPartPr/>
                <p14:nvPr/>
              </p14:nvContentPartPr>
              <p14:xfrm>
                <a:off x="5170693" y="2465573"/>
                <a:ext cx="90360" cy="116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5AD2BF-17B1-F648-93C3-F238D35103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55573" y="2450453"/>
                  <a:ext cx="120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B0239E9-59E0-AA4C-A183-95BDC73547B4}"/>
                    </a:ext>
                  </a:extLst>
                </p14:cNvPr>
                <p14:cNvContentPartPr/>
                <p14:nvPr/>
              </p14:nvContentPartPr>
              <p14:xfrm>
                <a:off x="5260693" y="2428853"/>
                <a:ext cx="69120" cy="196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B0239E9-59E0-AA4C-A183-95BDC73547B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45573" y="2413373"/>
                  <a:ext cx="99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70F603-5EF4-214B-B447-22159BD6D9B2}"/>
                    </a:ext>
                  </a:extLst>
                </p14:cNvPr>
                <p14:cNvContentPartPr/>
                <p14:nvPr/>
              </p14:nvContentPartPr>
              <p14:xfrm>
                <a:off x="5409013" y="2518493"/>
                <a:ext cx="2664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70F603-5EF4-214B-B447-22159BD6D9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93533" y="2503373"/>
                  <a:ext cx="57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AFFEABE-52A5-E841-8E07-6EED3A067883}"/>
                    </a:ext>
                  </a:extLst>
                </p14:cNvPr>
                <p14:cNvContentPartPr/>
                <p14:nvPr/>
              </p14:nvContentPartPr>
              <p14:xfrm>
                <a:off x="5567773" y="2423453"/>
                <a:ext cx="106200" cy="243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AFFEABE-52A5-E841-8E07-6EED3A0678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52293" y="2408333"/>
                  <a:ext cx="1368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1CCD2B9-C725-F248-801D-D1C5FE9885F4}"/>
                    </a:ext>
                  </a:extLst>
                </p14:cNvPr>
                <p14:cNvContentPartPr/>
                <p14:nvPr/>
              </p14:nvContentPartPr>
              <p14:xfrm>
                <a:off x="5689453" y="2380973"/>
                <a:ext cx="113760" cy="323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1CCD2B9-C725-F248-801D-D1C5FE9885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74333" y="2365853"/>
                  <a:ext cx="144360" cy="35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BAD4D97-0EEF-D645-BC8E-150B1CC64B9C}"/>
              </a:ext>
            </a:extLst>
          </p:cNvPr>
          <p:cNvGrpSpPr/>
          <p:nvPr/>
        </p:nvGrpSpPr>
        <p:grpSpPr>
          <a:xfrm>
            <a:off x="4514773" y="3338933"/>
            <a:ext cx="555840" cy="497880"/>
            <a:chOff x="4514773" y="3338933"/>
            <a:chExt cx="55584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1F7913D-9447-EB48-9F13-DE0D15CF7D2E}"/>
                    </a:ext>
                  </a:extLst>
                </p14:cNvPr>
                <p14:cNvContentPartPr/>
                <p14:nvPr/>
              </p14:nvContentPartPr>
              <p14:xfrm>
                <a:off x="4514773" y="3481853"/>
                <a:ext cx="180360" cy="28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1F7913D-9447-EB48-9F13-DE0D15CF7D2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99293" y="3466373"/>
                  <a:ext cx="2106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9DFB1E0-79E8-5649-8ACD-D4D94FB33EDA}"/>
                    </a:ext>
                  </a:extLst>
                </p14:cNvPr>
                <p14:cNvContentPartPr/>
                <p14:nvPr/>
              </p14:nvContentPartPr>
              <p14:xfrm>
                <a:off x="4556893" y="3338933"/>
                <a:ext cx="84960" cy="132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9DFB1E0-79E8-5649-8ACD-D4D94FB33E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41773" y="3323453"/>
                  <a:ext cx="115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1DC8DF9-8506-9C40-A392-700B5B9C5E8D}"/>
                    </a:ext>
                  </a:extLst>
                </p14:cNvPr>
                <p14:cNvContentPartPr/>
                <p14:nvPr/>
              </p14:nvContentPartPr>
              <p14:xfrm>
                <a:off x="4736893" y="3492293"/>
                <a:ext cx="47880" cy="206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1DC8DF9-8506-9C40-A392-700B5B9C5E8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21773" y="3477173"/>
                  <a:ext cx="78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2C5ADBE-7C7C-CA40-AF26-E6FE76A88448}"/>
                    </a:ext>
                  </a:extLst>
                </p14:cNvPr>
                <p14:cNvContentPartPr/>
                <p14:nvPr/>
              </p14:nvContentPartPr>
              <p14:xfrm>
                <a:off x="4885213" y="3460613"/>
                <a:ext cx="69120" cy="376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2C5ADBE-7C7C-CA40-AF26-E6FE76A884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69733" y="3445493"/>
                  <a:ext cx="997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C0F6DD-F2DC-224D-98F5-AFB6FBC29DE4}"/>
                    </a:ext>
                  </a:extLst>
                </p14:cNvPr>
                <p14:cNvContentPartPr/>
                <p14:nvPr/>
              </p14:nvContentPartPr>
              <p14:xfrm>
                <a:off x="4821493" y="3598133"/>
                <a:ext cx="153720" cy="37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C0F6DD-F2DC-224D-98F5-AFB6FBC29D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06373" y="3583013"/>
                  <a:ext cx="184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16B659D-8960-FD4B-90E9-C01814D44C02}"/>
                    </a:ext>
                  </a:extLst>
                </p14:cNvPr>
                <p14:cNvContentPartPr/>
                <p14:nvPr/>
              </p14:nvContentPartPr>
              <p14:xfrm>
                <a:off x="5001493" y="3511000"/>
                <a:ext cx="69120" cy="192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16B659D-8960-FD4B-90E9-C01814D44C0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86373" y="3495880"/>
                  <a:ext cx="9972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0EDEED-781F-6546-AB83-38B59426383C}"/>
              </a:ext>
            </a:extLst>
          </p:cNvPr>
          <p:cNvGrpSpPr/>
          <p:nvPr/>
        </p:nvGrpSpPr>
        <p:grpSpPr>
          <a:xfrm>
            <a:off x="5297773" y="3333520"/>
            <a:ext cx="518760" cy="344160"/>
            <a:chOff x="5297773" y="3333520"/>
            <a:chExt cx="51876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51315E1-6B54-AA44-AB3F-165FF425875B}"/>
                    </a:ext>
                  </a:extLst>
                </p14:cNvPr>
                <p14:cNvContentPartPr/>
                <p14:nvPr/>
              </p14:nvContentPartPr>
              <p14:xfrm>
                <a:off x="5297773" y="3571840"/>
                <a:ext cx="466200" cy="21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51315E1-6B54-AA44-AB3F-165FF425875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82653" y="3556360"/>
                  <a:ext cx="496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261673A-5422-C24A-8402-06ACF4EDC54B}"/>
                    </a:ext>
                  </a:extLst>
                </p14:cNvPr>
                <p14:cNvContentPartPr/>
                <p14:nvPr/>
              </p14:nvContentPartPr>
              <p14:xfrm>
                <a:off x="5329453" y="3645640"/>
                <a:ext cx="487080" cy="32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261673A-5422-C24A-8402-06ACF4EDC54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14333" y="3630520"/>
                  <a:ext cx="517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1B1F0F4-6232-7F4A-82A5-00CBF1F2BB5C}"/>
                    </a:ext>
                  </a:extLst>
                </p14:cNvPr>
                <p14:cNvContentPartPr/>
                <p14:nvPr/>
              </p14:nvContentPartPr>
              <p14:xfrm>
                <a:off x="5334853" y="3333520"/>
                <a:ext cx="100800" cy="174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1B1F0F4-6232-7F4A-82A5-00CBF1F2BB5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19733" y="3318400"/>
                  <a:ext cx="131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4BBDCED-5A60-D744-AA1B-A66732F02F63}"/>
                    </a:ext>
                  </a:extLst>
                </p14:cNvPr>
                <p14:cNvContentPartPr/>
                <p14:nvPr/>
              </p14:nvContentPartPr>
              <p14:xfrm>
                <a:off x="5461933" y="3370600"/>
                <a:ext cx="143280" cy="204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4BBDCED-5A60-D744-AA1B-A66732F02F6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46453" y="3355480"/>
                  <a:ext cx="173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DE9B178-AFF3-534D-8FBE-FDFFB8F54DD8}"/>
                    </a:ext>
                  </a:extLst>
                </p14:cNvPr>
                <p14:cNvContentPartPr/>
                <p14:nvPr/>
              </p14:nvContentPartPr>
              <p14:xfrm>
                <a:off x="5556973" y="3444760"/>
                <a:ext cx="58680" cy="26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DE9B178-AFF3-534D-8FBE-FDFFB8F54DD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41853" y="3429280"/>
                  <a:ext cx="889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814E649-F31E-3543-938F-ECC6EA2882DC}"/>
              </a:ext>
            </a:extLst>
          </p:cNvPr>
          <p:cNvGrpSpPr/>
          <p:nvPr/>
        </p:nvGrpSpPr>
        <p:grpSpPr>
          <a:xfrm>
            <a:off x="5980333" y="3222280"/>
            <a:ext cx="640800" cy="667440"/>
            <a:chOff x="5980333" y="3222280"/>
            <a:chExt cx="640800" cy="66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16B684C-7269-FD41-95CE-557DCD1E5C45}"/>
                    </a:ext>
                  </a:extLst>
                </p14:cNvPr>
                <p14:cNvContentPartPr/>
                <p14:nvPr/>
              </p14:nvContentPartPr>
              <p14:xfrm>
                <a:off x="6154933" y="3381040"/>
                <a:ext cx="576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16B684C-7269-FD41-95CE-557DCD1E5C4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39813" y="3365920"/>
                  <a:ext cx="36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A31038B-A8E6-5F45-A8C5-90F1B29D88B0}"/>
                    </a:ext>
                  </a:extLst>
                </p14:cNvPr>
                <p14:cNvContentPartPr/>
                <p14:nvPr/>
              </p14:nvContentPartPr>
              <p14:xfrm>
                <a:off x="5980333" y="3582280"/>
                <a:ext cx="291240" cy="21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A31038B-A8E6-5F45-A8C5-90F1B29D88B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65213" y="3567160"/>
                  <a:ext cx="321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65C5FA9-326A-E34D-9DE3-A94FA69226AC}"/>
                    </a:ext>
                  </a:extLst>
                </p14:cNvPr>
                <p14:cNvContentPartPr/>
                <p14:nvPr/>
              </p14:nvContentPartPr>
              <p14:xfrm>
                <a:off x="6086173" y="3677680"/>
                <a:ext cx="90360" cy="174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65C5FA9-326A-E34D-9DE3-A94FA69226A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71053" y="3662200"/>
                  <a:ext cx="120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BCDB067-E8FE-DD40-A804-ED9F8A76F6AC}"/>
                    </a:ext>
                  </a:extLst>
                </p14:cNvPr>
                <p14:cNvContentPartPr/>
                <p14:nvPr/>
              </p14:nvContentPartPr>
              <p14:xfrm>
                <a:off x="6350773" y="3407680"/>
                <a:ext cx="217440" cy="26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BCDB067-E8FE-DD40-A804-ED9F8A76F6A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35653" y="3392560"/>
                  <a:ext cx="247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5601594-5E17-C64E-B01F-DFF24A95312A}"/>
                    </a:ext>
                  </a:extLst>
                </p14:cNvPr>
                <p14:cNvContentPartPr/>
                <p14:nvPr/>
              </p14:nvContentPartPr>
              <p14:xfrm>
                <a:off x="6324493" y="3428920"/>
                <a:ext cx="296640" cy="25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5601594-5E17-C64E-B01F-DFF24A95312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09013" y="3413440"/>
                  <a:ext cx="327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0C33D0F-38C9-FF4D-BD02-CE4319380397}"/>
                    </a:ext>
                  </a:extLst>
                </p14:cNvPr>
                <p14:cNvContentPartPr/>
                <p14:nvPr/>
              </p14:nvContentPartPr>
              <p14:xfrm>
                <a:off x="6372013" y="3815200"/>
                <a:ext cx="5760" cy="63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0C33D0F-38C9-FF4D-BD02-CE431938039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56893" y="3799720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235F2CC-4BA0-A547-A4F7-FFDB5F89F903}"/>
                    </a:ext>
                  </a:extLst>
                </p14:cNvPr>
                <p14:cNvContentPartPr/>
                <p14:nvPr/>
              </p14:nvContentPartPr>
              <p14:xfrm>
                <a:off x="6377413" y="3756880"/>
                <a:ext cx="26640" cy="10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235F2CC-4BA0-A547-A4F7-FFDB5F89F90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61933" y="3741760"/>
                  <a:ext cx="57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C155E46-0827-BC4A-88FE-F898BD2DD689}"/>
                    </a:ext>
                  </a:extLst>
                </p14:cNvPr>
                <p14:cNvContentPartPr/>
                <p14:nvPr/>
              </p14:nvContentPartPr>
              <p14:xfrm>
                <a:off x="6462013" y="3815200"/>
                <a:ext cx="53280" cy="10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C155E46-0827-BC4A-88FE-F898BD2DD68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46893" y="3799720"/>
                  <a:ext cx="8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F993E6C-1ECB-0B4D-B17F-72444A2ED3E3}"/>
                    </a:ext>
                  </a:extLst>
                </p14:cNvPr>
                <p14:cNvContentPartPr/>
                <p14:nvPr/>
              </p14:nvContentPartPr>
              <p14:xfrm>
                <a:off x="6462013" y="3852280"/>
                <a:ext cx="79560" cy="10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F993E6C-1ECB-0B4D-B17F-72444A2ED3E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46893" y="3836800"/>
                  <a:ext cx="110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8259201-B883-BB48-9677-275ACBB63FD8}"/>
                    </a:ext>
                  </a:extLst>
                </p14:cNvPr>
                <p14:cNvContentPartPr/>
                <p14:nvPr/>
              </p14:nvContentPartPr>
              <p14:xfrm>
                <a:off x="6589093" y="3793960"/>
                <a:ext cx="5760" cy="95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8259201-B883-BB48-9677-275ACBB63FD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73613" y="3778840"/>
                  <a:ext cx="3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D504EF8-0603-1B41-80FE-7055DCEB5CD5}"/>
                    </a:ext>
                  </a:extLst>
                </p14:cNvPr>
                <p14:cNvContentPartPr/>
                <p14:nvPr/>
              </p14:nvContentPartPr>
              <p14:xfrm>
                <a:off x="6435373" y="3222280"/>
                <a:ext cx="79560" cy="106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D504EF8-0603-1B41-80FE-7055DCEB5C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20253" y="3207160"/>
                  <a:ext cx="11016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FC1A376-3F69-3C41-9D2E-5766FD05CD54}"/>
              </a:ext>
            </a:extLst>
          </p:cNvPr>
          <p:cNvGrpSpPr/>
          <p:nvPr/>
        </p:nvGrpSpPr>
        <p:grpSpPr>
          <a:xfrm>
            <a:off x="6811213" y="3301840"/>
            <a:ext cx="952920" cy="492480"/>
            <a:chOff x="6811213" y="3301840"/>
            <a:chExt cx="95292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A760362-8E2C-8B40-8881-D441EAC40805}"/>
                    </a:ext>
                  </a:extLst>
                </p14:cNvPr>
                <p14:cNvContentPartPr/>
                <p14:nvPr/>
              </p14:nvContentPartPr>
              <p14:xfrm>
                <a:off x="6811213" y="3392200"/>
                <a:ext cx="90360" cy="264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A760362-8E2C-8B40-8881-D441EAC4080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96093" y="3377080"/>
                  <a:ext cx="120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4C592DB-9B46-BF4A-8DDD-C36448C10AC3}"/>
                    </a:ext>
                  </a:extLst>
                </p14:cNvPr>
                <p14:cNvContentPartPr/>
                <p14:nvPr/>
              </p14:nvContentPartPr>
              <p14:xfrm>
                <a:off x="7044133" y="3301840"/>
                <a:ext cx="95760" cy="492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4C592DB-9B46-BF4A-8DDD-C36448C10AC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29013" y="3286720"/>
                  <a:ext cx="12600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096B752-D2DC-5B4D-A62A-0B560BB9C2E9}"/>
                    </a:ext>
                  </a:extLst>
                </p14:cNvPr>
                <p14:cNvContentPartPr/>
                <p14:nvPr/>
              </p14:nvContentPartPr>
              <p14:xfrm>
                <a:off x="7001653" y="3534760"/>
                <a:ext cx="143280" cy="10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096B752-D2DC-5B4D-A62A-0B560BB9C2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86533" y="3519280"/>
                  <a:ext cx="17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124CEF0-7E0C-0E4F-9C16-62008668E3B1}"/>
                    </a:ext>
                  </a:extLst>
                </p14:cNvPr>
                <p14:cNvContentPartPr/>
                <p14:nvPr/>
              </p14:nvContentPartPr>
              <p14:xfrm>
                <a:off x="6969973" y="3370600"/>
                <a:ext cx="69120" cy="328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124CEF0-7E0C-0E4F-9C16-62008668E3B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54853" y="3355480"/>
                  <a:ext cx="997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02597D4-836E-FC4B-A21A-973AEE8DCAFA}"/>
                    </a:ext>
                  </a:extLst>
                </p14:cNvPr>
                <p14:cNvContentPartPr/>
                <p14:nvPr/>
              </p14:nvContentPartPr>
              <p14:xfrm>
                <a:off x="7171213" y="3481840"/>
                <a:ext cx="21600" cy="132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02597D4-836E-FC4B-A21A-973AEE8DCAF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55733" y="3466360"/>
                  <a:ext cx="52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BEB9A51-A834-ED49-9E40-B889D7DE44D7}"/>
                    </a:ext>
                  </a:extLst>
                </p14:cNvPr>
                <p14:cNvContentPartPr/>
                <p14:nvPr/>
              </p14:nvContentPartPr>
              <p14:xfrm>
                <a:off x="7224133" y="3513520"/>
                <a:ext cx="74520" cy="100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BEB9A51-A834-ED49-9E40-B889D7DE44D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08653" y="3498400"/>
                  <a:ext cx="105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46D355C-95D7-3941-9CB3-E3F388DAA98C}"/>
                    </a:ext>
                  </a:extLst>
                </p14:cNvPr>
                <p14:cNvContentPartPr/>
                <p14:nvPr/>
              </p14:nvContentPartPr>
              <p14:xfrm>
                <a:off x="7213333" y="3498040"/>
                <a:ext cx="84960" cy="116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46D355C-95D7-3941-9CB3-E3F388DAA98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98213" y="3482920"/>
                  <a:ext cx="115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7D59B2A-2AD2-0C4B-8826-D53F0B928066}"/>
                    </a:ext>
                  </a:extLst>
                </p14:cNvPr>
                <p14:cNvContentPartPr/>
                <p14:nvPr/>
              </p14:nvContentPartPr>
              <p14:xfrm>
                <a:off x="7308733" y="3466000"/>
                <a:ext cx="42840" cy="174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7D59B2A-2AD2-0C4B-8826-D53F0B92806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93253" y="3450520"/>
                  <a:ext cx="73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965658B-82C3-E345-BCDF-514BAD3869E5}"/>
                    </a:ext>
                  </a:extLst>
                </p14:cNvPr>
                <p14:cNvContentPartPr/>
                <p14:nvPr/>
              </p14:nvContentPartPr>
              <p14:xfrm>
                <a:off x="7419973" y="3571840"/>
                <a:ext cx="10800" cy="42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965658B-82C3-E345-BCDF-514BAD3869E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404493" y="3556360"/>
                  <a:ext cx="41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467456B-EB86-CE41-A9A1-3F900DC23CB1}"/>
                    </a:ext>
                  </a:extLst>
                </p14:cNvPr>
                <p14:cNvContentPartPr/>
                <p14:nvPr/>
              </p14:nvContentPartPr>
              <p14:xfrm>
                <a:off x="7541653" y="3455200"/>
                <a:ext cx="127440" cy="264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467456B-EB86-CE41-A9A1-3F900DC23CB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26173" y="3440080"/>
                  <a:ext cx="1576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F2A2D91-02E2-6448-8116-6810004FD44C}"/>
                    </a:ext>
                  </a:extLst>
                </p14:cNvPr>
                <p14:cNvContentPartPr/>
                <p14:nvPr/>
              </p14:nvContentPartPr>
              <p14:xfrm>
                <a:off x="7689613" y="3365200"/>
                <a:ext cx="74520" cy="407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F2A2D91-02E2-6448-8116-6810004FD4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74493" y="3350080"/>
                  <a:ext cx="105120" cy="43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8249FE0-7F98-4948-A504-B1FE0AD1166C}"/>
                  </a:ext>
                </a:extLst>
              </p14:cNvPr>
              <p14:cNvContentPartPr/>
              <p14:nvPr/>
            </p14:nvContentPartPr>
            <p14:xfrm>
              <a:off x="3117613" y="4545280"/>
              <a:ext cx="190800" cy="270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8249FE0-7F98-4948-A504-B1FE0AD1166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102493" y="4530160"/>
                <a:ext cx="22140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3E0DD25-771B-B541-A20C-F211DBE0D83B}"/>
                  </a:ext>
                </a:extLst>
              </p14:cNvPr>
              <p14:cNvContentPartPr/>
              <p14:nvPr/>
            </p14:nvContentPartPr>
            <p14:xfrm>
              <a:off x="3345133" y="4603600"/>
              <a:ext cx="53280" cy="2066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3E0DD25-771B-B541-A20C-F211DBE0D83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330013" y="4588480"/>
                <a:ext cx="838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E8FD9DE-447F-8B43-A351-2E826F3651E3}"/>
                  </a:ext>
                </a:extLst>
              </p14:cNvPr>
              <p14:cNvContentPartPr/>
              <p14:nvPr/>
            </p14:nvContentPartPr>
            <p14:xfrm>
              <a:off x="3450973" y="4519000"/>
              <a:ext cx="95760" cy="466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E8FD9DE-447F-8B43-A351-2E826F3651E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435853" y="4503520"/>
                <a:ext cx="12600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EB48E4D-2448-0C4E-9BFA-F7A980493788}"/>
                  </a:ext>
                </a:extLst>
              </p14:cNvPr>
              <p14:cNvContentPartPr/>
              <p14:nvPr/>
            </p14:nvContentPartPr>
            <p14:xfrm>
              <a:off x="3403453" y="4693600"/>
              <a:ext cx="148680" cy="478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EB48E4D-2448-0C4E-9BFA-F7A98049378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388333" y="4678120"/>
                <a:ext cx="1789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9A94BE9-2977-C846-9A5D-8DE0DD150B81}"/>
                  </a:ext>
                </a:extLst>
              </p14:cNvPr>
              <p14:cNvContentPartPr/>
              <p14:nvPr/>
            </p14:nvContentPartPr>
            <p14:xfrm>
              <a:off x="3593893" y="4587760"/>
              <a:ext cx="53280" cy="2545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9A94BE9-2977-C846-9A5D-8DE0DD150B8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578773" y="4572280"/>
                <a:ext cx="83880" cy="28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2365317D-C500-4C43-91E5-4F024CCB98FF}"/>
              </a:ext>
            </a:extLst>
          </p:cNvPr>
          <p:cNvGrpSpPr/>
          <p:nvPr/>
        </p:nvGrpSpPr>
        <p:grpSpPr>
          <a:xfrm>
            <a:off x="3826813" y="4434760"/>
            <a:ext cx="360360" cy="359640"/>
            <a:chOff x="3826813" y="4434760"/>
            <a:chExt cx="36036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E082155-CB0C-AF48-BEA8-74A0EEF009E0}"/>
                    </a:ext>
                  </a:extLst>
                </p14:cNvPr>
                <p14:cNvContentPartPr/>
                <p14:nvPr/>
              </p14:nvContentPartPr>
              <p14:xfrm>
                <a:off x="3826813" y="4693600"/>
                <a:ext cx="338400" cy="32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E082155-CB0C-AF48-BEA8-74A0EEF009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11333" y="4678120"/>
                  <a:ext cx="369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D4C6E9A-FAFB-4E4C-BE7F-A2AD21A972EE}"/>
                    </a:ext>
                  </a:extLst>
                </p14:cNvPr>
                <p14:cNvContentPartPr/>
                <p14:nvPr/>
              </p14:nvContentPartPr>
              <p14:xfrm>
                <a:off x="3832213" y="4767760"/>
                <a:ext cx="354960" cy="26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D4C6E9A-FAFB-4E4C-BE7F-A2AD21A972E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16733" y="4752280"/>
                  <a:ext cx="385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3BA425C-FEBF-D248-BCCC-13336F51AF62}"/>
                    </a:ext>
                  </a:extLst>
                </p14:cNvPr>
                <p14:cNvContentPartPr/>
                <p14:nvPr/>
              </p14:nvContentPartPr>
              <p14:xfrm>
                <a:off x="3863893" y="4434760"/>
                <a:ext cx="106200" cy="185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3BA425C-FEBF-D248-BCCC-13336F51AF6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48413" y="4419640"/>
                  <a:ext cx="136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26FC43C-9D6F-D24D-991A-3405F21DC7C6}"/>
                    </a:ext>
                  </a:extLst>
                </p14:cNvPr>
                <p14:cNvContentPartPr/>
                <p14:nvPr/>
              </p14:nvContentPartPr>
              <p14:xfrm>
                <a:off x="3990973" y="4460680"/>
                <a:ext cx="148680" cy="243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26FC43C-9D6F-D24D-991A-3405F21DC7C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75493" y="4445560"/>
                  <a:ext cx="1789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433EC9C-337B-0C45-852E-A0C0140C923B}"/>
                    </a:ext>
                  </a:extLst>
                </p14:cNvPr>
                <p14:cNvContentPartPr/>
                <p14:nvPr/>
              </p14:nvContentPartPr>
              <p14:xfrm>
                <a:off x="4091413" y="4566520"/>
                <a:ext cx="84960" cy="16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433EC9C-337B-0C45-852E-A0C0140C923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75933" y="4551400"/>
                  <a:ext cx="1155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C810C8-4DA4-6A4A-84EC-6248FB86CF30}"/>
              </a:ext>
            </a:extLst>
          </p:cNvPr>
          <p:cNvGrpSpPr/>
          <p:nvPr/>
        </p:nvGrpSpPr>
        <p:grpSpPr>
          <a:xfrm>
            <a:off x="4403533" y="4550680"/>
            <a:ext cx="1000440" cy="495360"/>
            <a:chOff x="4403533" y="4550680"/>
            <a:chExt cx="1000440" cy="4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FD8D7DB-8D81-E747-A25D-7025BE7D703A}"/>
                    </a:ext>
                  </a:extLst>
                </p14:cNvPr>
                <p14:cNvContentPartPr/>
                <p14:nvPr/>
              </p14:nvContentPartPr>
              <p14:xfrm>
                <a:off x="4413973" y="4550680"/>
                <a:ext cx="201600" cy="32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FD8D7DB-8D81-E747-A25D-7025BE7D703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98853" y="4535560"/>
                  <a:ext cx="231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7A06A4B-F73E-4E4B-9443-EDD34DB3E1C6}"/>
                    </a:ext>
                  </a:extLst>
                </p14:cNvPr>
                <p14:cNvContentPartPr/>
                <p14:nvPr/>
              </p14:nvContentPartPr>
              <p14:xfrm>
                <a:off x="4413973" y="4550680"/>
                <a:ext cx="10800" cy="330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7A06A4B-F73E-4E4B-9443-EDD34DB3E1C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98853" y="4535560"/>
                  <a:ext cx="41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7663EF1-EB1D-F64C-9D5E-BBBE0D08DA80}"/>
                    </a:ext>
                  </a:extLst>
                </p14:cNvPr>
                <p14:cNvContentPartPr/>
                <p14:nvPr/>
              </p14:nvContentPartPr>
              <p14:xfrm>
                <a:off x="4461853" y="4561120"/>
                <a:ext cx="21600" cy="328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7663EF1-EB1D-F64C-9D5E-BBBE0D08DA8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46373" y="4546000"/>
                  <a:ext cx="522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B28B1BE-CCBF-E447-B31E-0B32313725AE}"/>
                    </a:ext>
                  </a:extLst>
                </p14:cNvPr>
                <p14:cNvContentPartPr/>
                <p14:nvPr/>
              </p14:nvContentPartPr>
              <p14:xfrm>
                <a:off x="4403533" y="4862800"/>
                <a:ext cx="233280" cy="16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B28B1BE-CCBF-E447-B31E-0B32313725A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88413" y="4847680"/>
                  <a:ext cx="263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79F39FE-D52D-2647-B35B-F808C252752F}"/>
                    </a:ext>
                  </a:extLst>
                </p14:cNvPr>
                <p14:cNvContentPartPr/>
                <p14:nvPr/>
              </p14:nvContentPartPr>
              <p14:xfrm>
                <a:off x="4446013" y="4699000"/>
                <a:ext cx="174960" cy="58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79F39FE-D52D-2647-B35B-F808C252752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30533" y="4683520"/>
                  <a:ext cx="205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DDF00C8-25DF-8E4F-B009-E5FB1FC751C9}"/>
                    </a:ext>
                  </a:extLst>
                </p14:cNvPr>
                <p14:cNvContentPartPr/>
                <p14:nvPr/>
              </p14:nvContentPartPr>
              <p14:xfrm>
                <a:off x="4726453" y="4846960"/>
                <a:ext cx="95760" cy="111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DDF00C8-25DF-8E4F-B009-E5FB1FC751C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10973" y="4831840"/>
                  <a:ext cx="126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0C60A95-421E-2A46-914B-A0BB2154F61A}"/>
                    </a:ext>
                  </a:extLst>
                </p14:cNvPr>
                <p14:cNvContentPartPr/>
                <p14:nvPr/>
              </p14:nvContentPartPr>
              <p14:xfrm>
                <a:off x="4736893" y="4852360"/>
                <a:ext cx="74520" cy="90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0C60A95-421E-2A46-914B-A0BB2154F61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21773" y="4836880"/>
                  <a:ext cx="105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4468C02-8229-E64D-A09C-881BF696EEC7}"/>
                    </a:ext>
                  </a:extLst>
                </p14:cNvPr>
                <p14:cNvContentPartPr/>
                <p14:nvPr/>
              </p14:nvContentPartPr>
              <p14:xfrm>
                <a:off x="4842733" y="4931560"/>
                <a:ext cx="10800" cy="32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4468C02-8229-E64D-A09C-881BF696EEC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27613" y="4916440"/>
                  <a:ext cx="41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002304F-884C-3745-9FE7-D172A52CBEB5}"/>
                    </a:ext>
                  </a:extLst>
                </p14:cNvPr>
                <p14:cNvContentPartPr/>
                <p14:nvPr/>
              </p14:nvContentPartPr>
              <p14:xfrm>
                <a:off x="4911493" y="4857400"/>
                <a:ext cx="79560" cy="188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002304F-884C-3745-9FE7-D172A52CBEB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96373" y="4842280"/>
                  <a:ext cx="110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7C8CDE3-8FBD-DF43-8114-1A7F81939365}"/>
                    </a:ext>
                  </a:extLst>
                </p14:cNvPr>
                <p14:cNvContentPartPr/>
                <p14:nvPr/>
              </p14:nvContentPartPr>
              <p14:xfrm>
                <a:off x="5070253" y="4894480"/>
                <a:ext cx="153720" cy="57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7C8CDE3-8FBD-DF43-8114-1A7F8193936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55133" y="4879360"/>
                  <a:ext cx="184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39B9CCB-4097-B141-9D4E-D7C5560B49A9}"/>
                    </a:ext>
                  </a:extLst>
                </p14:cNvPr>
                <p14:cNvContentPartPr/>
                <p14:nvPr/>
              </p14:nvContentPartPr>
              <p14:xfrm>
                <a:off x="5308573" y="4799800"/>
                <a:ext cx="10800" cy="237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39B9CCB-4097-B141-9D4E-D7C5560B49A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93093" y="4784680"/>
                  <a:ext cx="41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EB96297-178F-B942-8652-884103CBEB79}"/>
                    </a:ext>
                  </a:extLst>
                </p14:cNvPr>
                <p14:cNvContentPartPr/>
                <p14:nvPr/>
              </p14:nvContentPartPr>
              <p14:xfrm>
                <a:off x="5213173" y="4757680"/>
                <a:ext cx="190800" cy="153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EB96297-178F-B942-8652-884103CBEB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98053" y="4742200"/>
                  <a:ext cx="2214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B739074-F10C-D84C-8CB8-24032929E3B4}"/>
              </a:ext>
            </a:extLst>
          </p:cNvPr>
          <p:cNvGrpSpPr/>
          <p:nvPr/>
        </p:nvGrpSpPr>
        <p:grpSpPr>
          <a:xfrm>
            <a:off x="5662813" y="4519000"/>
            <a:ext cx="1269720" cy="510480"/>
            <a:chOff x="5662813" y="4519000"/>
            <a:chExt cx="126972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868F526-21B8-A34B-856B-5E37C6021ED6}"/>
                    </a:ext>
                  </a:extLst>
                </p14:cNvPr>
                <p14:cNvContentPartPr/>
                <p14:nvPr/>
              </p14:nvContentPartPr>
              <p14:xfrm>
                <a:off x="5662813" y="4519000"/>
                <a:ext cx="174960" cy="365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868F526-21B8-A34B-856B-5E37C6021ED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47693" y="4503520"/>
                  <a:ext cx="2055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1942245-0766-2446-9F06-512C4478EE0E}"/>
                    </a:ext>
                  </a:extLst>
                </p14:cNvPr>
                <p14:cNvContentPartPr/>
                <p14:nvPr/>
              </p14:nvContentPartPr>
              <p14:xfrm>
                <a:off x="6033253" y="4556080"/>
                <a:ext cx="5760" cy="47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1942245-0766-2446-9F06-512C4478EE0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18133" y="4540600"/>
                  <a:ext cx="36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6FD7812-F5FD-714E-A12F-644666F608B8}"/>
                    </a:ext>
                  </a:extLst>
                </p14:cNvPr>
                <p14:cNvContentPartPr/>
                <p14:nvPr/>
              </p14:nvContentPartPr>
              <p14:xfrm>
                <a:off x="5954053" y="4550680"/>
                <a:ext cx="100800" cy="328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6FD7812-F5FD-714E-A12F-644666F608B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38933" y="4535560"/>
                  <a:ext cx="131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6C43FB8-AD26-F645-80E8-6A82CD111A4C}"/>
                    </a:ext>
                  </a:extLst>
                </p14:cNvPr>
                <p14:cNvContentPartPr/>
                <p14:nvPr/>
              </p14:nvContentPartPr>
              <p14:xfrm>
                <a:off x="6059893" y="4529440"/>
                <a:ext cx="148680" cy="500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6C43FB8-AD26-F645-80E8-6A82CD111A4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44413" y="4514320"/>
                  <a:ext cx="1789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9F3002B-C2B9-3C4F-83E0-F512EB482C7C}"/>
                    </a:ext>
                  </a:extLst>
                </p14:cNvPr>
                <p14:cNvContentPartPr/>
                <p14:nvPr/>
              </p14:nvContentPartPr>
              <p14:xfrm>
                <a:off x="6033253" y="4730680"/>
                <a:ext cx="169560" cy="16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9F3002B-C2B9-3C4F-83E0-F512EB482C7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18133" y="4715200"/>
                  <a:ext cx="200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AFBCD64-9259-0849-BEAF-526AD3B97AFD}"/>
                    </a:ext>
                  </a:extLst>
                </p14:cNvPr>
                <p14:cNvContentPartPr/>
                <p14:nvPr/>
              </p14:nvContentPartPr>
              <p14:xfrm>
                <a:off x="6207853" y="4672360"/>
                <a:ext cx="37440" cy="148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AFBCD64-9259-0849-BEAF-526AD3B97AF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92733" y="4657240"/>
                  <a:ext cx="68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19B5793-D1C5-8D43-8D71-FD9A6F100A28}"/>
                    </a:ext>
                  </a:extLst>
                </p14:cNvPr>
                <p14:cNvContentPartPr/>
                <p14:nvPr/>
              </p14:nvContentPartPr>
              <p14:xfrm>
                <a:off x="6303253" y="4682800"/>
                <a:ext cx="63720" cy="122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19B5793-D1C5-8D43-8D71-FD9A6F100A2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88133" y="4667680"/>
                  <a:ext cx="94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4A4A300-8BB5-E74D-82CF-A55DE5CEDDF5}"/>
                    </a:ext>
                  </a:extLst>
                </p14:cNvPr>
                <p14:cNvContentPartPr/>
                <p14:nvPr/>
              </p14:nvContentPartPr>
              <p14:xfrm>
                <a:off x="6308653" y="4714840"/>
                <a:ext cx="69120" cy="69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4A4A300-8BB5-E74D-82CF-A55DE5CEDDF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93173" y="4699360"/>
                  <a:ext cx="99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CA2E117-3995-754E-88FC-6F096A41D09B}"/>
                    </a:ext>
                  </a:extLst>
                </p14:cNvPr>
                <p14:cNvContentPartPr/>
                <p14:nvPr/>
              </p14:nvContentPartPr>
              <p14:xfrm>
                <a:off x="6382453" y="4666960"/>
                <a:ext cx="47880" cy="153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CA2E117-3995-754E-88FC-6F096A41D09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67333" y="4651840"/>
                  <a:ext cx="78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F5FFDDF-7BC9-8F40-AC88-CBBFD357864D}"/>
                    </a:ext>
                  </a:extLst>
                </p14:cNvPr>
                <p14:cNvContentPartPr/>
                <p14:nvPr/>
              </p14:nvContentPartPr>
              <p14:xfrm>
                <a:off x="6530773" y="4767760"/>
                <a:ext cx="21600" cy="32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F5FFDDF-7BC9-8F40-AC88-CBBFD357864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15653" y="4752280"/>
                  <a:ext cx="52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5C86BCE-91DF-6A45-B597-BA6FA1EE7C5C}"/>
                    </a:ext>
                  </a:extLst>
                </p14:cNvPr>
                <p14:cNvContentPartPr/>
                <p14:nvPr/>
              </p14:nvContentPartPr>
              <p14:xfrm>
                <a:off x="6663253" y="4635280"/>
                <a:ext cx="106200" cy="312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5C86BCE-91DF-6A45-B597-BA6FA1EE7C5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47773" y="4620160"/>
                  <a:ext cx="1368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E0AC583-0A6F-3D4B-8FBE-305C4B22FB2D}"/>
                    </a:ext>
                  </a:extLst>
                </p14:cNvPr>
                <p14:cNvContentPartPr/>
                <p14:nvPr/>
              </p14:nvContentPartPr>
              <p14:xfrm>
                <a:off x="6858733" y="4545280"/>
                <a:ext cx="73800" cy="439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E0AC583-0A6F-3D4B-8FBE-305C4B22FB2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843613" y="4530160"/>
                  <a:ext cx="104400" cy="47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660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7122-CA7A-DD4F-B431-C582ADB81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a collection of observations, and a model class, the goal of learning is to determine an estimator that best matches the observation (i.e., with the minimal error </a:t>
            </a:r>
            <a:r>
              <a:rPr lang="en-US" sz="2400" dirty="0" err="1"/>
              <a:t>w.r.t.</a:t>
            </a:r>
            <a:r>
              <a:rPr lang="en-US" sz="2400" dirty="0"/>
              <a:t> a certain loss function)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311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58E0A9-6C0B-E94B-927D-D371BA71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Loss Functions (Classification)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AB74B3-4D58-E74E-AB2B-B470B3B52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154333" cy="4157428"/>
          </a:xfrm>
        </p:spPr>
        <p:txBody>
          <a:bodyPr>
            <a:noAutofit/>
          </a:bodyPr>
          <a:lstStyle/>
          <a:p>
            <a:r>
              <a:rPr lang="en-US" sz="2000" dirty="0"/>
              <a:t>0-1 loss: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misclassification error</a:t>
            </a:r>
          </a:p>
          <a:p>
            <a:r>
              <a:rPr lang="en-US" sz="2000" dirty="0"/>
              <a:t>hinge loss :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penalize correct predictions when not confident</a:t>
            </a:r>
          </a:p>
          <a:p>
            <a:r>
              <a:rPr lang="en-US" sz="2000" dirty="0"/>
              <a:t>log loss: 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always wants more “margin”  </a:t>
            </a:r>
          </a:p>
          <a:p>
            <a:r>
              <a:rPr lang="en-US" sz="2000" dirty="0"/>
              <a:t>square loss 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magnify penalties if   is large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50789-EE4A-EA42-9556-8233442C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39C55D-5789-1A4C-A6F6-8F904075F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473" y="2323542"/>
            <a:ext cx="4123266" cy="259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86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Bias-variance decompos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Bias-</a:t>
            </a:r>
            <a:r>
              <a:rPr lang="en-US" dirty="0"/>
              <a:t>V</a:t>
            </a:r>
            <a:r>
              <a:rPr dirty="0"/>
              <a:t>ariance </a:t>
            </a:r>
            <a:r>
              <a:rPr lang="en-US" dirty="0"/>
              <a:t>D</a:t>
            </a:r>
            <a:r>
              <a:rPr dirty="0"/>
              <a:t>ecomposition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B5FF09-8FBB-8A4F-9BEF-A5AD1BBB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</a:t>
            </a:r>
          </a:p>
          <a:p>
            <a:endParaRPr lang="en-US" dirty="0"/>
          </a:p>
          <a:p>
            <a:r>
              <a:rPr lang="en-US" dirty="0"/>
              <a:t>Variance</a:t>
            </a:r>
          </a:p>
          <a:p>
            <a:endParaRPr lang="en-US" dirty="0"/>
          </a:p>
          <a:p>
            <a:r>
              <a:rPr lang="en-US" dirty="0"/>
              <a:t>MSE</a:t>
            </a:r>
          </a:p>
        </p:txBody>
      </p:sp>
      <p:pic>
        <p:nvPicPr>
          <p:cNvPr id="133" name="BiasVariance (dragged).pdf" descr="BiasVariance (dragged).pdf"/>
          <p:cNvPicPr>
            <a:picLocks noChangeAspect="1"/>
          </p:cNvPicPr>
          <p:nvPr/>
        </p:nvPicPr>
        <p:blipFill>
          <a:blip r:embed="rId2"/>
          <a:srcRect t="8550" b="4998"/>
          <a:stretch>
            <a:fillRect/>
          </a:stretch>
        </p:blipFill>
        <p:spPr>
          <a:xfrm>
            <a:off x="12372107" y="4161875"/>
            <a:ext cx="3837709" cy="2488307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46407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2293</TotalTime>
  <Words>218</Words>
  <Application>Microsoft Office PowerPoint</Application>
  <PresentationFormat>Widescreen</PresentationFormat>
  <Paragraphs>65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Office Theme</vt:lpstr>
      <vt:lpstr>2_Office Theme</vt:lpstr>
      <vt:lpstr>1_Office Theme</vt:lpstr>
      <vt:lpstr>PowerPoint Presentation</vt:lpstr>
      <vt:lpstr>Taxonomy of “Classical” ML Models</vt:lpstr>
      <vt:lpstr>Elements of Statistical Learning</vt:lpstr>
      <vt:lpstr>The Statistical Machine Learning Framework</vt:lpstr>
      <vt:lpstr>Measurement of Success</vt:lpstr>
      <vt:lpstr>Learning Objective</vt:lpstr>
      <vt:lpstr>Example of Loss Functions (Classification)</vt:lpstr>
      <vt:lpstr>Regularization</vt:lpstr>
      <vt:lpstr>Bias-Variance Decomposition</vt:lpstr>
      <vt:lpstr>Bias Variance Tradeoff</vt:lpstr>
      <vt:lpstr>Stability, Overfitting, and Regularization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158</cp:revision>
  <cp:lastPrinted>2019-10-22T16:35:22Z</cp:lastPrinted>
  <dcterms:created xsi:type="dcterms:W3CDTF">2019-10-07T15:32:39Z</dcterms:created>
  <dcterms:modified xsi:type="dcterms:W3CDTF">2020-10-19T15:06:24Z</dcterms:modified>
</cp:coreProperties>
</file>